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37"/>
  </p:notesMasterIdLst>
  <p:sldIdLst>
    <p:sldId id="256" r:id="rId2"/>
    <p:sldId id="269" r:id="rId3"/>
    <p:sldId id="268" r:id="rId4"/>
    <p:sldId id="270" r:id="rId5"/>
    <p:sldId id="271" r:id="rId6"/>
    <p:sldId id="298" r:id="rId7"/>
    <p:sldId id="273" r:id="rId8"/>
    <p:sldId id="274" r:id="rId9"/>
    <p:sldId id="275" r:id="rId10"/>
    <p:sldId id="276" r:id="rId11"/>
    <p:sldId id="277" r:id="rId12"/>
    <p:sldId id="310" r:id="rId13"/>
    <p:sldId id="303" r:id="rId14"/>
    <p:sldId id="278" r:id="rId15"/>
    <p:sldId id="280" r:id="rId16"/>
    <p:sldId id="281" r:id="rId17"/>
    <p:sldId id="279" r:id="rId18"/>
    <p:sldId id="300" r:id="rId19"/>
    <p:sldId id="305" r:id="rId20"/>
    <p:sldId id="306" r:id="rId21"/>
    <p:sldId id="302" r:id="rId22"/>
    <p:sldId id="301" r:id="rId23"/>
    <p:sldId id="307" r:id="rId24"/>
    <p:sldId id="304" r:id="rId25"/>
    <p:sldId id="282" r:id="rId26"/>
    <p:sldId id="283" r:id="rId27"/>
    <p:sldId id="284" r:id="rId28"/>
    <p:sldId id="308" r:id="rId29"/>
    <p:sldId id="309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4713" autoAdjust="0"/>
  </p:normalViewPr>
  <p:slideViewPr>
    <p:cSldViewPr>
      <p:cViewPr>
        <p:scale>
          <a:sx n="125" d="100"/>
          <a:sy n="125" d="100"/>
        </p:scale>
        <p:origin x="-114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ED362-A31F-416F-8D90-67A293C7BB0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63C03-0089-43EB-8EDA-AB70C4E83ED2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b="1" dirty="0"/>
            <a:t>заявления в письменной форме </a:t>
          </a:r>
          <a:r>
            <a:rPr lang="ru-RU" dirty="0"/>
            <a:t>выдвинутого лица о согласии баллотироваться по соответствующему избирательному округу с обязательством в случае его избрания прекратить деятельность, несовместимую со статусом депутата или с замещением иной выборной должности</a:t>
          </a:r>
        </a:p>
      </dgm:t>
    </dgm:pt>
    <dgm:pt modelId="{B385A241-EC6B-4CEB-8B93-1E8E08179E52}" type="parTrans" cxnId="{D6E4F8D9-F0FA-4FB2-B7E1-DE912A0FFFEF}">
      <dgm:prSet/>
      <dgm:spPr/>
      <dgm:t>
        <a:bodyPr/>
        <a:lstStyle/>
        <a:p>
          <a:endParaRPr lang="ru-RU"/>
        </a:p>
      </dgm:t>
    </dgm:pt>
    <dgm:pt modelId="{35ABAD59-DA3C-4962-ABE6-3FD905A48610}" type="sibTrans" cxnId="{D6E4F8D9-F0FA-4FB2-B7E1-DE912A0FFFEF}">
      <dgm:prSet/>
      <dgm:spPr/>
      <dgm:t>
        <a:bodyPr/>
        <a:lstStyle/>
        <a:p>
          <a:endParaRPr lang="ru-RU"/>
        </a:p>
      </dgm:t>
    </dgm:pt>
    <dgm:pt modelId="{3C35C47F-F96F-4373-BADC-14364812D76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dirty="0"/>
            <a:t>копия паспорта (отдельных страниц паспорта, определенных Центральной избирательной комиссией Российской Федерации от 04  июня 2014 года №233/1478-6 (страницы 2, 3, 5, 18 и 19) или документа, заменяющего паспорт гражданина, заверенная соответственно кандидатом</a:t>
          </a:r>
        </a:p>
      </dgm:t>
    </dgm:pt>
    <dgm:pt modelId="{D7629259-65F5-4A5A-B551-C6F68E32FB6B}" type="parTrans" cxnId="{559F5765-EAF8-4E3B-BB8E-325D12000A0B}">
      <dgm:prSet/>
      <dgm:spPr/>
      <dgm:t>
        <a:bodyPr/>
        <a:lstStyle/>
        <a:p>
          <a:endParaRPr lang="ru-RU"/>
        </a:p>
      </dgm:t>
    </dgm:pt>
    <dgm:pt modelId="{51B3F139-BE28-49E1-9122-DC8AC4CB1C10}" type="sibTrans" cxnId="{559F5765-EAF8-4E3B-BB8E-325D12000A0B}">
      <dgm:prSet/>
      <dgm:spPr/>
      <dgm:t>
        <a:bodyPr/>
        <a:lstStyle/>
        <a:p>
          <a:endParaRPr lang="ru-RU"/>
        </a:p>
      </dgm:t>
    </dgm:pt>
    <dgm:pt modelId="{B12F5B73-C0B9-4777-8997-DA13C838AC3A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CC50390D-8BB4-44C9-9CFA-AC83FEDE422F}" type="parTrans" cxnId="{C39FF800-A665-4797-8501-9B462C3C1748}">
      <dgm:prSet/>
      <dgm:spPr/>
      <dgm:t>
        <a:bodyPr/>
        <a:lstStyle/>
        <a:p>
          <a:endParaRPr lang="ru-RU"/>
        </a:p>
      </dgm:t>
    </dgm:pt>
    <dgm:pt modelId="{79DE2A54-F5E0-4D03-92E7-8BB8485072DA}" type="sibTrans" cxnId="{C39FF800-A665-4797-8501-9B462C3C1748}">
      <dgm:prSet/>
      <dgm:spPr/>
      <dgm:t>
        <a:bodyPr/>
        <a:lstStyle/>
        <a:p>
          <a:endParaRPr lang="ru-RU"/>
        </a:p>
      </dgm:t>
    </dgm:pt>
    <dgm:pt modelId="{AF08B905-4898-443D-AB9E-EAB33BBBCABA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6516AA36-592A-4F93-9888-041C86DD689F}" type="sibTrans" cxnId="{6A75FD9C-2957-4E0F-A280-BFB6BCD477E2}">
      <dgm:prSet/>
      <dgm:spPr/>
      <dgm:t>
        <a:bodyPr/>
        <a:lstStyle/>
        <a:p>
          <a:endParaRPr lang="ru-RU"/>
        </a:p>
      </dgm:t>
    </dgm:pt>
    <dgm:pt modelId="{B87AAC8A-82B0-43E1-9FF5-8686486E10C2}" type="parTrans" cxnId="{6A75FD9C-2957-4E0F-A280-BFB6BCD477E2}">
      <dgm:prSet/>
      <dgm:spPr/>
      <dgm:t>
        <a:bodyPr/>
        <a:lstStyle/>
        <a:p>
          <a:endParaRPr lang="ru-RU"/>
        </a:p>
      </dgm:t>
    </dgm:pt>
    <dgm:pt modelId="{7B73A310-3BC4-4CF3-B003-F5FE870B133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6D9913E-02FB-478F-9F05-999FF5CA6E8A}" type="parTrans" cxnId="{9FB7CAB4-2715-43B5-BC50-EBC5E2818103}">
      <dgm:prSet/>
      <dgm:spPr/>
      <dgm:t>
        <a:bodyPr/>
        <a:lstStyle/>
        <a:p>
          <a:endParaRPr lang="ru-RU"/>
        </a:p>
      </dgm:t>
    </dgm:pt>
    <dgm:pt modelId="{A2F38833-003F-4050-B3FA-2375966A2486}" type="sibTrans" cxnId="{9FB7CAB4-2715-43B5-BC50-EBC5E2818103}">
      <dgm:prSet/>
      <dgm:spPr/>
      <dgm:t>
        <a:bodyPr/>
        <a:lstStyle/>
        <a:p>
          <a:endParaRPr lang="ru-RU"/>
        </a:p>
      </dgm:t>
    </dgm:pt>
    <dgm:pt modelId="{D060CFBF-CA22-4240-A85D-8CB3D3C6D6F3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AEDBA491-45CE-4485-B998-26B511AA179F}" type="sibTrans" cxnId="{C7D6DFE2-7297-45F9-8626-7D55BCA34C66}">
      <dgm:prSet/>
      <dgm:spPr/>
      <dgm:t>
        <a:bodyPr/>
        <a:lstStyle/>
        <a:p>
          <a:endParaRPr lang="ru-RU"/>
        </a:p>
      </dgm:t>
    </dgm:pt>
    <dgm:pt modelId="{2D5D7151-0884-49FF-8EEB-2DB60D78588E}" type="parTrans" cxnId="{C7D6DFE2-7297-45F9-8626-7D55BCA34C66}">
      <dgm:prSet/>
      <dgm:spPr/>
      <dgm:t>
        <a:bodyPr/>
        <a:lstStyle/>
        <a:p>
          <a:endParaRPr lang="ru-RU"/>
        </a:p>
      </dgm:t>
    </dgm:pt>
    <dgm:pt modelId="{3A18E84C-578A-464B-ABD1-8AED8A8A7A2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dirty="0"/>
            <a:t> заверенные  кандидатом копии документов, подтверждающих указанные в заявлении сведения об образовании, основном месте работы или службы, о занимаемой должности (роде занятий), а также о том, что кандидат является депутатом</a:t>
          </a:r>
        </a:p>
      </dgm:t>
    </dgm:pt>
    <dgm:pt modelId="{AD2E4ADA-EFCB-4728-B47D-857BB23E7E63}" type="sibTrans" cxnId="{F438AD3F-EC26-4159-86F4-DE5D42BF273E}">
      <dgm:prSet/>
      <dgm:spPr/>
      <dgm:t>
        <a:bodyPr/>
        <a:lstStyle/>
        <a:p>
          <a:endParaRPr lang="ru-RU"/>
        </a:p>
      </dgm:t>
    </dgm:pt>
    <dgm:pt modelId="{91AAF3BA-133C-4543-95FF-28962F3F5708}" type="parTrans" cxnId="{F438AD3F-EC26-4159-86F4-DE5D42BF273E}">
      <dgm:prSet/>
      <dgm:spPr/>
      <dgm:t>
        <a:bodyPr/>
        <a:lstStyle/>
        <a:p>
          <a:endParaRPr lang="ru-RU"/>
        </a:p>
      </dgm:t>
    </dgm:pt>
    <dgm:pt modelId="{848FFFB8-4405-4055-8ADC-80EA7594C7F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dirty="0"/>
            <a:t>если кандидат менял фамилию, или имя, или отчество, - копии соответствующих документов</a:t>
          </a:r>
        </a:p>
      </dgm:t>
    </dgm:pt>
    <dgm:pt modelId="{E9AAF70D-70C8-4609-8858-8A8DD0AFD149}" type="parTrans" cxnId="{DC871273-77E4-439E-8092-D7AB9A2B00D7}">
      <dgm:prSet/>
      <dgm:spPr/>
      <dgm:t>
        <a:bodyPr/>
        <a:lstStyle/>
        <a:p>
          <a:endParaRPr lang="ru-RU"/>
        </a:p>
      </dgm:t>
    </dgm:pt>
    <dgm:pt modelId="{ED773A33-991E-41E1-A9F4-75E544B809B7}" type="sibTrans" cxnId="{DC871273-77E4-439E-8092-D7AB9A2B00D7}">
      <dgm:prSet/>
      <dgm:spPr/>
      <dgm:t>
        <a:bodyPr/>
        <a:lstStyle/>
        <a:p>
          <a:endParaRPr lang="ru-RU"/>
        </a:p>
      </dgm:t>
    </dgm:pt>
    <dgm:pt modelId="{84BDE6E9-5EDE-4873-9A3A-FBBE9EBDC9F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dirty="0"/>
        </a:p>
      </dgm:t>
    </dgm:pt>
    <dgm:pt modelId="{FE8B96E3-0381-4272-9733-818C7C581DCE}" type="parTrans" cxnId="{0D71396B-73CB-4340-BA1F-AEF0BD99B1CC}">
      <dgm:prSet/>
      <dgm:spPr/>
      <dgm:t>
        <a:bodyPr/>
        <a:lstStyle/>
        <a:p>
          <a:endParaRPr lang="ru-RU"/>
        </a:p>
      </dgm:t>
    </dgm:pt>
    <dgm:pt modelId="{385AEEF7-7109-41E6-9B6E-650E27464CB9}" type="sibTrans" cxnId="{0D71396B-73CB-4340-BA1F-AEF0BD99B1CC}">
      <dgm:prSet/>
      <dgm:spPr/>
      <dgm:t>
        <a:bodyPr/>
        <a:lstStyle/>
        <a:p>
          <a:endParaRPr lang="ru-RU"/>
        </a:p>
      </dgm:t>
    </dgm:pt>
    <dgm:pt modelId="{AC6B546E-8A24-4B70-B3B9-D75E428B4C77}" type="pres">
      <dgm:prSet presAssocID="{49BED362-A31F-416F-8D90-67A293C7BB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8617D-3976-4676-BF03-FAB298D0C994}" type="pres">
      <dgm:prSet presAssocID="{AF08B905-4898-443D-AB9E-EAB33BBBCABA}" presName="composite" presStyleCnt="0"/>
      <dgm:spPr/>
    </dgm:pt>
    <dgm:pt modelId="{097AB18D-3BE5-4835-BBB2-64B7F7B02E08}" type="pres">
      <dgm:prSet presAssocID="{AF08B905-4898-443D-AB9E-EAB33BBBCABA}" presName="parentText" presStyleLbl="alignNode1" presStyleIdx="0" presStyleCnt="4" custLinFactNeighborX="0" custLinFactNeighborY="-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C0346-CC3A-4B12-A000-68D9CEA62607}" type="pres">
      <dgm:prSet presAssocID="{AF08B905-4898-443D-AB9E-EAB33BBBCABA}" presName="descendantText" presStyleLbl="alignAcc1" presStyleIdx="0" presStyleCnt="4" custLinFactNeighborX="0" custLinFactNeighborY="-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DCEB1-0DB9-4856-859A-40BE8844012D}" type="pres">
      <dgm:prSet presAssocID="{6516AA36-592A-4F93-9888-041C86DD689F}" presName="sp" presStyleCnt="0"/>
      <dgm:spPr/>
    </dgm:pt>
    <dgm:pt modelId="{399B1509-88AF-4376-B19B-8B3F02864EE5}" type="pres">
      <dgm:prSet presAssocID="{D060CFBF-CA22-4240-A85D-8CB3D3C6D6F3}" presName="composite" presStyleCnt="0"/>
      <dgm:spPr/>
    </dgm:pt>
    <dgm:pt modelId="{37E62331-D982-4521-9A73-E98E0D6C6F9B}" type="pres">
      <dgm:prSet presAssocID="{D060CFBF-CA22-4240-A85D-8CB3D3C6D6F3}" presName="parentText" presStyleLbl="alignNode1" presStyleIdx="1" presStyleCnt="4" custAng="0" custLinFactNeighborX="-7826" custLinFactNeighborY="-1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CFE8B-111C-41E3-81D1-982F1F014083}" type="pres">
      <dgm:prSet presAssocID="{D060CFBF-CA22-4240-A85D-8CB3D3C6D6F3}" presName="descendantText" presStyleLbl="alignAcc1" presStyleIdx="1" presStyleCnt="4" custLinFactNeighborX="0" custLinFactNeighborY="-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9953E-3137-4A73-AB62-3B1BB0BC76A2}" type="pres">
      <dgm:prSet presAssocID="{AEDBA491-45CE-4485-B998-26B511AA179F}" presName="sp" presStyleCnt="0"/>
      <dgm:spPr/>
    </dgm:pt>
    <dgm:pt modelId="{46037805-187F-4297-B90E-1F50EA17CCCA}" type="pres">
      <dgm:prSet presAssocID="{B12F5B73-C0B9-4777-8997-DA13C838AC3A}" presName="composite" presStyleCnt="0"/>
      <dgm:spPr/>
    </dgm:pt>
    <dgm:pt modelId="{940274B5-8B9C-45E5-9527-A046EFDB7847}" type="pres">
      <dgm:prSet presAssocID="{B12F5B73-C0B9-4777-8997-DA13C838AC3A}" presName="parentText" presStyleLbl="alignNode1" presStyleIdx="2" presStyleCnt="4" custLinFactNeighborX="0" custLinFactNeighborY="-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FF8E0-F785-402C-89DC-2B52ADCDFB97}" type="pres">
      <dgm:prSet presAssocID="{B12F5B73-C0B9-4777-8997-DA13C838AC3A}" presName="descendantText" presStyleLbl="alignAcc1" presStyleIdx="2" presStyleCnt="4" custLinFactNeighborX="0" custLinFactNeighborY="-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F9148-745B-4793-8794-43D8BACDA3F1}" type="pres">
      <dgm:prSet presAssocID="{79DE2A54-F5E0-4D03-92E7-8BB8485072DA}" presName="sp" presStyleCnt="0"/>
      <dgm:spPr/>
    </dgm:pt>
    <dgm:pt modelId="{BF16CFC3-3321-41EF-BBAA-3F17351DD543}" type="pres">
      <dgm:prSet presAssocID="{7B73A310-3BC4-4CF3-B003-F5FE870B133F}" presName="composite" presStyleCnt="0"/>
      <dgm:spPr/>
    </dgm:pt>
    <dgm:pt modelId="{6DD06E0C-8503-4FBF-8953-267C41D7387D}" type="pres">
      <dgm:prSet presAssocID="{7B73A310-3BC4-4CF3-B003-F5FE870B133F}" presName="parentText" presStyleLbl="alignNode1" presStyleIdx="3" presStyleCnt="4" custLinFactNeighborX="0" custLinFactNeighborY="15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5DC80-D99A-4A34-BEC3-5A788590C630}" type="pres">
      <dgm:prSet presAssocID="{7B73A310-3BC4-4CF3-B003-F5FE870B133F}" presName="descendantText" presStyleLbl="alignAcc1" presStyleIdx="3" presStyleCnt="4" custLinFactNeighborX="0" custLinFactNeighborY="-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5FD9C-2957-4E0F-A280-BFB6BCD477E2}" srcId="{49BED362-A31F-416F-8D90-67A293C7BB00}" destId="{AF08B905-4898-443D-AB9E-EAB33BBBCABA}" srcOrd="0" destOrd="0" parTransId="{B87AAC8A-82B0-43E1-9FF5-8686486E10C2}" sibTransId="{6516AA36-592A-4F93-9888-041C86DD689F}"/>
    <dgm:cxn modelId="{4A278594-CCE6-47AE-B105-5D9F06297912}" type="presOf" srcId="{49BED362-A31F-416F-8D90-67A293C7BB00}" destId="{AC6B546E-8A24-4B70-B3B9-D75E428B4C77}" srcOrd="0" destOrd="0" presId="urn:microsoft.com/office/officeart/2005/8/layout/chevron2"/>
    <dgm:cxn modelId="{EB63951A-8B6D-464E-B5A9-44CB4C859CD4}" type="presOf" srcId="{84BDE6E9-5EDE-4873-9A3A-FBBE9EBDC9FD}" destId="{0B15DC80-D99A-4A34-BEC3-5A788590C630}" srcOrd="0" destOrd="1" presId="urn:microsoft.com/office/officeart/2005/8/layout/chevron2"/>
    <dgm:cxn modelId="{9FB7CAB4-2715-43B5-BC50-EBC5E2818103}" srcId="{49BED362-A31F-416F-8D90-67A293C7BB00}" destId="{7B73A310-3BC4-4CF3-B003-F5FE870B133F}" srcOrd="3" destOrd="0" parTransId="{76D9913E-02FB-478F-9F05-999FF5CA6E8A}" sibTransId="{A2F38833-003F-4050-B3FA-2375966A2486}"/>
    <dgm:cxn modelId="{F438AD3F-EC26-4159-86F4-DE5D42BF273E}" srcId="{B12F5B73-C0B9-4777-8997-DA13C838AC3A}" destId="{3A18E84C-578A-464B-ABD1-8AED8A8A7A20}" srcOrd="0" destOrd="0" parTransId="{91AAF3BA-133C-4543-95FF-28962F3F5708}" sibTransId="{AD2E4ADA-EFCB-4728-B47D-857BB23E7E63}"/>
    <dgm:cxn modelId="{559F5765-EAF8-4E3B-BB8E-325D12000A0B}" srcId="{D060CFBF-CA22-4240-A85D-8CB3D3C6D6F3}" destId="{3C35C47F-F96F-4373-BADC-14364812D761}" srcOrd="0" destOrd="0" parTransId="{D7629259-65F5-4A5A-B551-C6F68E32FB6B}" sibTransId="{51B3F139-BE28-49E1-9122-DC8AC4CB1C10}"/>
    <dgm:cxn modelId="{1A350A1E-DD41-4F16-AAF4-B55BD2BB405A}" type="presOf" srcId="{B12F5B73-C0B9-4777-8997-DA13C838AC3A}" destId="{940274B5-8B9C-45E5-9527-A046EFDB7847}" srcOrd="0" destOrd="0" presId="urn:microsoft.com/office/officeart/2005/8/layout/chevron2"/>
    <dgm:cxn modelId="{874AB5AE-3757-4388-92DC-97F6AE25544A}" type="presOf" srcId="{0ED63C03-0089-43EB-8EDA-AB70C4E83ED2}" destId="{8C1C0346-CC3A-4B12-A000-68D9CEA62607}" srcOrd="0" destOrd="0" presId="urn:microsoft.com/office/officeart/2005/8/layout/chevron2"/>
    <dgm:cxn modelId="{DC871273-77E4-439E-8092-D7AB9A2B00D7}" srcId="{7B73A310-3BC4-4CF3-B003-F5FE870B133F}" destId="{848FFFB8-4405-4055-8ADC-80EA7594C7F8}" srcOrd="0" destOrd="0" parTransId="{E9AAF70D-70C8-4609-8858-8A8DD0AFD149}" sibTransId="{ED773A33-991E-41E1-A9F4-75E544B809B7}"/>
    <dgm:cxn modelId="{1773F33B-3253-480E-9E30-B0FD6F3AB222}" type="presOf" srcId="{D060CFBF-CA22-4240-A85D-8CB3D3C6D6F3}" destId="{37E62331-D982-4521-9A73-E98E0D6C6F9B}" srcOrd="0" destOrd="0" presId="urn:microsoft.com/office/officeart/2005/8/layout/chevron2"/>
    <dgm:cxn modelId="{E96EF864-0ACF-4837-BFBE-3C7B0FC13F7A}" type="presOf" srcId="{AF08B905-4898-443D-AB9E-EAB33BBBCABA}" destId="{097AB18D-3BE5-4835-BBB2-64B7F7B02E08}" srcOrd="0" destOrd="0" presId="urn:microsoft.com/office/officeart/2005/8/layout/chevron2"/>
    <dgm:cxn modelId="{970FB57B-9883-4F2C-AC47-BCF63D09A61A}" type="presOf" srcId="{7B73A310-3BC4-4CF3-B003-F5FE870B133F}" destId="{6DD06E0C-8503-4FBF-8953-267C41D7387D}" srcOrd="0" destOrd="0" presId="urn:microsoft.com/office/officeart/2005/8/layout/chevron2"/>
    <dgm:cxn modelId="{C7D6DFE2-7297-45F9-8626-7D55BCA34C66}" srcId="{49BED362-A31F-416F-8D90-67A293C7BB00}" destId="{D060CFBF-CA22-4240-A85D-8CB3D3C6D6F3}" srcOrd="1" destOrd="0" parTransId="{2D5D7151-0884-49FF-8EEB-2DB60D78588E}" sibTransId="{AEDBA491-45CE-4485-B998-26B511AA179F}"/>
    <dgm:cxn modelId="{1EA0B9B0-C51E-49B5-9CDD-AB9AF799DC46}" type="presOf" srcId="{3C35C47F-F96F-4373-BADC-14364812D761}" destId="{AF5CFE8B-111C-41E3-81D1-982F1F014083}" srcOrd="0" destOrd="0" presId="urn:microsoft.com/office/officeart/2005/8/layout/chevron2"/>
    <dgm:cxn modelId="{87134DA1-FEFE-4A7E-B725-D451899E914D}" type="presOf" srcId="{3A18E84C-578A-464B-ABD1-8AED8A8A7A20}" destId="{CBBFF8E0-F785-402C-89DC-2B52ADCDFB97}" srcOrd="0" destOrd="0" presId="urn:microsoft.com/office/officeart/2005/8/layout/chevron2"/>
    <dgm:cxn modelId="{D6E4F8D9-F0FA-4FB2-B7E1-DE912A0FFFEF}" srcId="{AF08B905-4898-443D-AB9E-EAB33BBBCABA}" destId="{0ED63C03-0089-43EB-8EDA-AB70C4E83ED2}" srcOrd="0" destOrd="0" parTransId="{B385A241-EC6B-4CEB-8B93-1E8E08179E52}" sibTransId="{35ABAD59-DA3C-4962-ABE6-3FD905A48610}"/>
    <dgm:cxn modelId="{0D71396B-73CB-4340-BA1F-AEF0BD99B1CC}" srcId="{7B73A310-3BC4-4CF3-B003-F5FE870B133F}" destId="{84BDE6E9-5EDE-4873-9A3A-FBBE9EBDC9FD}" srcOrd="1" destOrd="0" parTransId="{FE8B96E3-0381-4272-9733-818C7C581DCE}" sibTransId="{385AEEF7-7109-41E6-9B6E-650E27464CB9}"/>
    <dgm:cxn modelId="{FC6FB3A6-6D90-4B16-9A18-8B85CE4EA1A2}" type="presOf" srcId="{848FFFB8-4405-4055-8ADC-80EA7594C7F8}" destId="{0B15DC80-D99A-4A34-BEC3-5A788590C630}" srcOrd="0" destOrd="0" presId="urn:microsoft.com/office/officeart/2005/8/layout/chevron2"/>
    <dgm:cxn modelId="{C39FF800-A665-4797-8501-9B462C3C1748}" srcId="{49BED362-A31F-416F-8D90-67A293C7BB00}" destId="{B12F5B73-C0B9-4777-8997-DA13C838AC3A}" srcOrd="2" destOrd="0" parTransId="{CC50390D-8BB4-44C9-9CFA-AC83FEDE422F}" sibTransId="{79DE2A54-F5E0-4D03-92E7-8BB8485072DA}"/>
    <dgm:cxn modelId="{702D811F-C36D-4837-B5CD-BB47A17E2A5C}" type="presParOf" srcId="{AC6B546E-8A24-4B70-B3B9-D75E428B4C77}" destId="{0948617D-3976-4676-BF03-FAB298D0C994}" srcOrd="0" destOrd="0" presId="urn:microsoft.com/office/officeart/2005/8/layout/chevron2"/>
    <dgm:cxn modelId="{6B450CFD-5715-4C0C-A50F-BD880DA01D1D}" type="presParOf" srcId="{0948617D-3976-4676-BF03-FAB298D0C994}" destId="{097AB18D-3BE5-4835-BBB2-64B7F7B02E08}" srcOrd="0" destOrd="0" presId="urn:microsoft.com/office/officeart/2005/8/layout/chevron2"/>
    <dgm:cxn modelId="{168F40F6-6DEA-4D5B-86B3-D2DE534A9D1A}" type="presParOf" srcId="{0948617D-3976-4676-BF03-FAB298D0C994}" destId="{8C1C0346-CC3A-4B12-A000-68D9CEA62607}" srcOrd="1" destOrd="0" presId="urn:microsoft.com/office/officeart/2005/8/layout/chevron2"/>
    <dgm:cxn modelId="{B114C065-DAC1-44D0-8F0B-B01EA71832FC}" type="presParOf" srcId="{AC6B546E-8A24-4B70-B3B9-D75E428B4C77}" destId="{8BCDCEB1-0DB9-4856-859A-40BE8844012D}" srcOrd="1" destOrd="0" presId="urn:microsoft.com/office/officeart/2005/8/layout/chevron2"/>
    <dgm:cxn modelId="{763EDECB-45DD-48E9-976F-EC5E67362A22}" type="presParOf" srcId="{AC6B546E-8A24-4B70-B3B9-D75E428B4C77}" destId="{399B1509-88AF-4376-B19B-8B3F02864EE5}" srcOrd="2" destOrd="0" presId="urn:microsoft.com/office/officeart/2005/8/layout/chevron2"/>
    <dgm:cxn modelId="{40F3482F-0412-431B-9C1A-4D98B347C837}" type="presParOf" srcId="{399B1509-88AF-4376-B19B-8B3F02864EE5}" destId="{37E62331-D982-4521-9A73-E98E0D6C6F9B}" srcOrd="0" destOrd="0" presId="urn:microsoft.com/office/officeart/2005/8/layout/chevron2"/>
    <dgm:cxn modelId="{0CC26794-BA5D-42D6-B5E0-F731B34541A1}" type="presParOf" srcId="{399B1509-88AF-4376-B19B-8B3F02864EE5}" destId="{AF5CFE8B-111C-41E3-81D1-982F1F014083}" srcOrd="1" destOrd="0" presId="urn:microsoft.com/office/officeart/2005/8/layout/chevron2"/>
    <dgm:cxn modelId="{2D2A7834-5D6E-4308-BC03-7A2B0299B3EE}" type="presParOf" srcId="{AC6B546E-8A24-4B70-B3B9-D75E428B4C77}" destId="{D4D9953E-3137-4A73-AB62-3B1BB0BC76A2}" srcOrd="3" destOrd="0" presId="urn:microsoft.com/office/officeart/2005/8/layout/chevron2"/>
    <dgm:cxn modelId="{4E6E5DC3-07D7-4E83-9DE2-975DC44820DC}" type="presParOf" srcId="{AC6B546E-8A24-4B70-B3B9-D75E428B4C77}" destId="{46037805-187F-4297-B90E-1F50EA17CCCA}" srcOrd="4" destOrd="0" presId="urn:microsoft.com/office/officeart/2005/8/layout/chevron2"/>
    <dgm:cxn modelId="{3D504CA9-19F9-482A-9E7D-3E6598BBB180}" type="presParOf" srcId="{46037805-187F-4297-B90E-1F50EA17CCCA}" destId="{940274B5-8B9C-45E5-9527-A046EFDB7847}" srcOrd="0" destOrd="0" presId="urn:microsoft.com/office/officeart/2005/8/layout/chevron2"/>
    <dgm:cxn modelId="{A33C0637-21A5-435E-98AC-EDDAFFB0020F}" type="presParOf" srcId="{46037805-187F-4297-B90E-1F50EA17CCCA}" destId="{CBBFF8E0-F785-402C-89DC-2B52ADCDFB97}" srcOrd="1" destOrd="0" presId="urn:microsoft.com/office/officeart/2005/8/layout/chevron2"/>
    <dgm:cxn modelId="{99A61F42-2E1E-496C-BC95-DD74B58502A1}" type="presParOf" srcId="{AC6B546E-8A24-4B70-B3B9-D75E428B4C77}" destId="{D44F9148-745B-4793-8794-43D8BACDA3F1}" srcOrd="5" destOrd="0" presId="urn:microsoft.com/office/officeart/2005/8/layout/chevron2"/>
    <dgm:cxn modelId="{47C9BDD4-F00B-4AC3-851F-2A7A927D5B70}" type="presParOf" srcId="{AC6B546E-8A24-4B70-B3B9-D75E428B4C77}" destId="{BF16CFC3-3321-41EF-BBAA-3F17351DD543}" srcOrd="6" destOrd="0" presId="urn:microsoft.com/office/officeart/2005/8/layout/chevron2"/>
    <dgm:cxn modelId="{877EAD4B-308F-4D6B-B37B-82BC421DE633}" type="presParOf" srcId="{BF16CFC3-3321-41EF-BBAA-3F17351DD543}" destId="{6DD06E0C-8503-4FBF-8953-267C41D7387D}" srcOrd="0" destOrd="0" presId="urn:microsoft.com/office/officeart/2005/8/layout/chevron2"/>
    <dgm:cxn modelId="{79698D06-0BEF-4396-A4B2-5117ADD70BC6}" type="presParOf" srcId="{BF16CFC3-3321-41EF-BBAA-3F17351DD543}" destId="{0B15DC80-D99A-4A34-BEC3-5A788590C6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0871EE-6624-4EBF-8667-93EDF423E0C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DC7ED8-7B8E-4C68-A9AC-8F87719B47C9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C95ACD33-3F94-4B4E-8633-578E5D7CB761}" type="parTrans" cxnId="{18EEF1DF-7144-47D2-921F-756DFB6D2189}">
      <dgm:prSet/>
      <dgm:spPr/>
      <dgm:t>
        <a:bodyPr/>
        <a:lstStyle/>
        <a:p>
          <a:endParaRPr lang="ru-RU"/>
        </a:p>
      </dgm:t>
    </dgm:pt>
    <dgm:pt modelId="{DC8229BA-C01F-4877-B545-8F5CF4E94055}" type="sibTrans" cxnId="{18EEF1DF-7144-47D2-921F-756DFB6D2189}">
      <dgm:prSet/>
      <dgm:spPr/>
      <dgm:t>
        <a:bodyPr/>
        <a:lstStyle/>
        <a:p>
          <a:endParaRPr lang="ru-RU"/>
        </a:p>
      </dgm:t>
    </dgm:pt>
    <dgm:pt modelId="{EA226AAC-E1EC-47C8-A8DD-CE74E0324E6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800" dirty="0"/>
            <a:t> </a:t>
          </a:r>
          <a:r>
            <a:rPr lang="ru-RU" sz="1200" dirty="0"/>
            <a:t>нотариально удостоверенная копия документа о государственной регистрации избирательного объединения, выданного федеральным органом исполнительной власти, уполномоченным на осуществление функций в сфере регистрации общественных объединений, а если избирательное объединение не является юридическим лицом, также решение о его создании</a:t>
          </a:r>
        </a:p>
      </dgm:t>
    </dgm:pt>
    <dgm:pt modelId="{60E97422-B5EB-4D1C-B119-FEDBB18A5591}" type="parTrans" cxnId="{F5E6AAA9-471C-48A8-906B-5259C50043C5}">
      <dgm:prSet/>
      <dgm:spPr/>
      <dgm:t>
        <a:bodyPr/>
        <a:lstStyle/>
        <a:p>
          <a:endParaRPr lang="ru-RU"/>
        </a:p>
      </dgm:t>
    </dgm:pt>
    <dgm:pt modelId="{DAEB552A-38C3-4300-86D2-8F2DCB2673E0}" type="sibTrans" cxnId="{F5E6AAA9-471C-48A8-906B-5259C50043C5}">
      <dgm:prSet/>
      <dgm:spPr/>
      <dgm:t>
        <a:bodyPr/>
        <a:lstStyle/>
        <a:p>
          <a:endParaRPr lang="ru-RU"/>
        </a:p>
      </dgm:t>
    </dgm:pt>
    <dgm:pt modelId="{430B54CF-2948-4E2D-AB4C-03D1B07D03BF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4B10E94B-267B-4831-8D14-B77D8BB811DC}" type="parTrans" cxnId="{A9C17993-EAA3-4DB5-85DF-380106BB7852}">
      <dgm:prSet/>
      <dgm:spPr/>
      <dgm:t>
        <a:bodyPr/>
        <a:lstStyle/>
        <a:p>
          <a:endParaRPr lang="ru-RU"/>
        </a:p>
      </dgm:t>
    </dgm:pt>
    <dgm:pt modelId="{B48D4666-BE35-4041-8E9A-2F27246F4670}" type="sibTrans" cxnId="{A9C17993-EAA3-4DB5-85DF-380106BB7852}">
      <dgm:prSet/>
      <dgm:spPr/>
      <dgm:t>
        <a:bodyPr/>
        <a:lstStyle/>
        <a:p>
          <a:endParaRPr lang="ru-RU"/>
        </a:p>
      </dgm:t>
    </dgm:pt>
    <dgm:pt modelId="{B63A843F-4D69-4C2C-A6BE-87DE9FE2605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200" dirty="0"/>
            <a:t>для общественных объединений (за исключением политических партий, их региональных отделений и иных структурных подразделений) - копия устава общественного объединения, заверенная постоянно действующим руководящим органом общественного объединения</a:t>
          </a:r>
        </a:p>
      </dgm:t>
    </dgm:pt>
    <dgm:pt modelId="{876092B4-7C1E-4291-BAF0-5734E61A7CE5}" type="parTrans" cxnId="{1CE377DF-DE84-497D-BB4C-C19D3A9CD386}">
      <dgm:prSet/>
      <dgm:spPr/>
      <dgm:t>
        <a:bodyPr/>
        <a:lstStyle/>
        <a:p>
          <a:endParaRPr lang="ru-RU"/>
        </a:p>
      </dgm:t>
    </dgm:pt>
    <dgm:pt modelId="{DD5CF214-02CF-454E-9650-6C9AE803C0C0}" type="sibTrans" cxnId="{1CE377DF-DE84-497D-BB4C-C19D3A9CD386}">
      <dgm:prSet/>
      <dgm:spPr/>
      <dgm:t>
        <a:bodyPr/>
        <a:lstStyle/>
        <a:p>
          <a:endParaRPr lang="ru-RU"/>
        </a:p>
      </dgm:t>
    </dgm:pt>
    <dgm:pt modelId="{4947D966-BA64-4037-BE90-B8D796707B84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1D3E59EF-5A8F-4974-884B-696E6E8A91F6}" type="parTrans" cxnId="{EAA1F0FE-6AED-4FE5-B326-68D1CF25967B}">
      <dgm:prSet/>
      <dgm:spPr/>
      <dgm:t>
        <a:bodyPr/>
        <a:lstStyle/>
        <a:p>
          <a:endParaRPr lang="ru-RU"/>
        </a:p>
      </dgm:t>
    </dgm:pt>
    <dgm:pt modelId="{B4ED0D99-8EBF-4AF9-823B-29F3A2CEC3E4}" type="sibTrans" cxnId="{EAA1F0FE-6AED-4FE5-B326-68D1CF25967B}">
      <dgm:prSet/>
      <dgm:spPr/>
      <dgm:t>
        <a:bodyPr/>
        <a:lstStyle/>
        <a:p>
          <a:endParaRPr lang="ru-RU"/>
        </a:p>
      </dgm:t>
    </dgm:pt>
    <dgm:pt modelId="{2959D8A4-9C4D-4139-B3A8-56699D687E2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200" dirty="0"/>
            <a:t>решение съезда политической партии (конференции или общего собрания ее регионального отделения, общего собрания иного структурного подразделения политической партии), съезда (конференции, собрания) иного общественного объединения, его регионального или местного отделения о выдвижении кандидата по соответствующему избирательному округу; решение съезда (конференции, общего собрания, собрания) о выдвижении кандидата</a:t>
          </a:r>
        </a:p>
      </dgm:t>
    </dgm:pt>
    <dgm:pt modelId="{CB89FE43-D326-40A7-A251-95198542711B}" type="parTrans" cxnId="{CD6BEBED-576D-4C89-B4B5-3CDF3E216737}">
      <dgm:prSet/>
      <dgm:spPr/>
      <dgm:t>
        <a:bodyPr/>
        <a:lstStyle/>
        <a:p>
          <a:endParaRPr lang="ru-RU"/>
        </a:p>
      </dgm:t>
    </dgm:pt>
    <dgm:pt modelId="{43A7C5F7-FBE2-42CB-A620-7CBF14B0E7B5}" type="sibTrans" cxnId="{CD6BEBED-576D-4C89-B4B5-3CDF3E216737}">
      <dgm:prSet/>
      <dgm:spPr/>
      <dgm:t>
        <a:bodyPr/>
        <a:lstStyle/>
        <a:p>
          <a:endParaRPr lang="ru-RU"/>
        </a:p>
      </dgm:t>
    </dgm:pt>
    <dgm:pt modelId="{C90F6B22-3EA6-4DED-8C41-29D356A1B40F}">
      <dgm:prSet phldrT="[Текст]" phldr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294C5751-BCB7-4E87-B960-438F4738E42D}" type="parTrans" cxnId="{AE905E38-78FA-4A9B-961F-D080C4F2F7E5}">
      <dgm:prSet/>
      <dgm:spPr/>
      <dgm:t>
        <a:bodyPr/>
        <a:lstStyle/>
        <a:p>
          <a:endParaRPr lang="ru-RU"/>
        </a:p>
      </dgm:t>
    </dgm:pt>
    <dgm:pt modelId="{1B1DA143-A202-4BC4-9C52-4E05E474EDFB}" type="sibTrans" cxnId="{AE905E38-78FA-4A9B-961F-D080C4F2F7E5}">
      <dgm:prSet/>
      <dgm:spPr/>
      <dgm:t>
        <a:bodyPr/>
        <a:lstStyle/>
        <a:p>
          <a:endParaRPr lang="ru-RU"/>
        </a:p>
      </dgm:t>
    </dgm:pt>
    <dgm:pt modelId="{F896AC13-6812-4FB6-8BEE-8F7FC1A1892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dirty="0"/>
            <a:t>документ, подтверждающий согласование с соответствующим органом политической партии, иного общественного объединения кандидатуры, выдвигаемой в качестве кандидата, если такое согласование предусмотрено уставом политической партии, иного общественного объединения</a:t>
          </a:r>
        </a:p>
      </dgm:t>
    </dgm:pt>
    <dgm:pt modelId="{4BC994CD-3389-4830-8D40-2415DA64BB02}" type="parTrans" cxnId="{3707A55E-C861-40E7-A716-399159A337F6}">
      <dgm:prSet/>
      <dgm:spPr/>
      <dgm:t>
        <a:bodyPr/>
        <a:lstStyle/>
        <a:p>
          <a:endParaRPr lang="ru-RU"/>
        </a:p>
      </dgm:t>
    </dgm:pt>
    <dgm:pt modelId="{A0D45137-D434-4363-955E-73A658C9F951}" type="sibTrans" cxnId="{3707A55E-C861-40E7-A716-399159A337F6}">
      <dgm:prSet/>
      <dgm:spPr/>
      <dgm:t>
        <a:bodyPr/>
        <a:lstStyle/>
        <a:p>
          <a:endParaRPr lang="ru-RU"/>
        </a:p>
      </dgm:t>
    </dgm:pt>
    <dgm:pt modelId="{D7C0F483-BC28-4B72-A526-AD953536189F}" type="pres">
      <dgm:prSet presAssocID="{C80871EE-6624-4EBF-8667-93EDF423E0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AD3A0-74D8-4CF8-B560-99AA2A6DA474}" type="pres">
      <dgm:prSet presAssocID="{3EDC7ED8-7B8E-4C68-A9AC-8F87719B47C9}" presName="composite" presStyleCnt="0"/>
      <dgm:spPr/>
    </dgm:pt>
    <dgm:pt modelId="{1801D377-78D1-4E63-BDC8-3EAB6323D971}" type="pres">
      <dgm:prSet presAssocID="{3EDC7ED8-7B8E-4C68-A9AC-8F87719B47C9}" presName="parentText" presStyleLbl="alignNode1" presStyleIdx="0" presStyleCnt="4" custLinFactNeighborX="0" custLinFactNeighborY="-6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E7826-6D22-4439-B9DA-DDEAE8CBC2E3}" type="pres">
      <dgm:prSet presAssocID="{3EDC7ED8-7B8E-4C68-A9AC-8F87719B47C9}" presName="descendantText" presStyleLbl="alignAcc1" presStyleIdx="0" presStyleCnt="4" custLinFactNeighborX="163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C3CD2-ECB5-44FB-BB3E-ACBBD2531780}" type="pres">
      <dgm:prSet presAssocID="{DC8229BA-C01F-4877-B545-8F5CF4E94055}" presName="sp" presStyleCnt="0"/>
      <dgm:spPr/>
    </dgm:pt>
    <dgm:pt modelId="{2CCAAA7B-8716-4670-A664-472C7D7B3710}" type="pres">
      <dgm:prSet presAssocID="{430B54CF-2948-4E2D-AB4C-03D1B07D03BF}" presName="composite" presStyleCnt="0"/>
      <dgm:spPr/>
    </dgm:pt>
    <dgm:pt modelId="{82BDCF3F-BC90-44BB-BD50-C7F305F2407C}" type="pres">
      <dgm:prSet presAssocID="{430B54CF-2948-4E2D-AB4C-03D1B07D03BF}" presName="parentText" presStyleLbl="alignNode1" presStyleIdx="1" presStyleCnt="4" custLinFactNeighborX="0" custLinFactNeighborY="-12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C5CDE-118F-4AAA-806B-92C75EDC661B}" type="pres">
      <dgm:prSet presAssocID="{430B54CF-2948-4E2D-AB4C-03D1B07D03BF}" presName="descendantText" presStyleLbl="alignAcc1" presStyleIdx="1" presStyleCnt="4" custLinFactNeighborX="163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69309-0156-41CF-B506-8E12CC444A7B}" type="pres">
      <dgm:prSet presAssocID="{B48D4666-BE35-4041-8E9A-2F27246F4670}" presName="sp" presStyleCnt="0"/>
      <dgm:spPr/>
    </dgm:pt>
    <dgm:pt modelId="{6719989B-2D3D-4BF2-BB49-81D37E6383D3}" type="pres">
      <dgm:prSet presAssocID="{4947D966-BA64-4037-BE90-B8D796707B84}" presName="composite" presStyleCnt="0"/>
      <dgm:spPr/>
    </dgm:pt>
    <dgm:pt modelId="{EE5FB286-C19F-4E45-9340-A94A48564E1D}" type="pres">
      <dgm:prSet presAssocID="{4947D966-BA64-4037-BE90-B8D796707B84}" presName="parentText" presStyleLbl="alignNode1" presStyleIdx="2" presStyleCnt="4" custLinFactNeighborX="0" custLinFactNeighborY="-6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61606-459C-40A9-9355-E283350D61D8}" type="pres">
      <dgm:prSet presAssocID="{4947D966-BA64-4037-BE90-B8D796707B84}" presName="descendantText" presStyleLbl="alignAcc1" presStyleIdx="2" presStyleCnt="4" custScaleY="112021" custLinFactNeighborX="163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BE828-CBF6-4902-A17E-570CB312D7CF}" type="pres">
      <dgm:prSet presAssocID="{B4ED0D99-8EBF-4AF9-823B-29F3A2CEC3E4}" presName="sp" presStyleCnt="0"/>
      <dgm:spPr/>
    </dgm:pt>
    <dgm:pt modelId="{F0027E68-AF6F-4D60-A4C7-9345DBDFF454}" type="pres">
      <dgm:prSet presAssocID="{C90F6B22-3EA6-4DED-8C41-29D356A1B40F}" presName="composite" presStyleCnt="0"/>
      <dgm:spPr/>
    </dgm:pt>
    <dgm:pt modelId="{7E959091-BE82-4ED7-8EB8-79D0ECF9F60D}" type="pres">
      <dgm:prSet presAssocID="{C90F6B22-3EA6-4DED-8C41-29D356A1B40F}" presName="parentText" presStyleLbl="alignNode1" presStyleIdx="3" presStyleCnt="4" custLinFactNeighborX="0" custLinFactNeighborY="1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56DE9-E64C-4861-A379-A439ABB60046}" type="pres">
      <dgm:prSet presAssocID="{C90F6B22-3EA6-4DED-8C41-29D356A1B40F}" presName="descendantText" presStyleLbl="alignAcc1" presStyleIdx="3" presStyleCnt="4" custScaleX="99117" custScaleY="105534" custLinFactNeighborX="87" custLinFactNeighborY="4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A1F0FE-6AED-4FE5-B326-68D1CF25967B}" srcId="{C80871EE-6624-4EBF-8667-93EDF423E0CC}" destId="{4947D966-BA64-4037-BE90-B8D796707B84}" srcOrd="2" destOrd="0" parTransId="{1D3E59EF-5A8F-4974-884B-696E6E8A91F6}" sibTransId="{B4ED0D99-8EBF-4AF9-823B-29F3A2CEC3E4}"/>
    <dgm:cxn modelId="{4C023924-0CAF-437D-9E79-0A9DDB4A5EE2}" type="presOf" srcId="{F896AC13-6812-4FB6-8BEE-8F7FC1A1892E}" destId="{B0C56DE9-E64C-4861-A379-A439ABB60046}" srcOrd="0" destOrd="0" presId="urn:microsoft.com/office/officeart/2005/8/layout/chevron2"/>
    <dgm:cxn modelId="{A9C17993-EAA3-4DB5-85DF-380106BB7852}" srcId="{C80871EE-6624-4EBF-8667-93EDF423E0CC}" destId="{430B54CF-2948-4E2D-AB4C-03D1B07D03BF}" srcOrd="1" destOrd="0" parTransId="{4B10E94B-267B-4831-8D14-B77D8BB811DC}" sibTransId="{B48D4666-BE35-4041-8E9A-2F27246F4670}"/>
    <dgm:cxn modelId="{A02E302C-3A2E-4805-873A-82F5D8E10FBD}" type="presOf" srcId="{4947D966-BA64-4037-BE90-B8D796707B84}" destId="{EE5FB286-C19F-4E45-9340-A94A48564E1D}" srcOrd="0" destOrd="0" presId="urn:microsoft.com/office/officeart/2005/8/layout/chevron2"/>
    <dgm:cxn modelId="{D5F0A05B-D582-45CB-92A1-AB4DBC4BE81C}" type="presOf" srcId="{C90F6B22-3EA6-4DED-8C41-29D356A1B40F}" destId="{7E959091-BE82-4ED7-8EB8-79D0ECF9F60D}" srcOrd="0" destOrd="0" presId="urn:microsoft.com/office/officeart/2005/8/layout/chevron2"/>
    <dgm:cxn modelId="{CD6BEBED-576D-4C89-B4B5-3CDF3E216737}" srcId="{4947D966-BA64-4037-BE90-B8D796707B84}" destId="{2959D8A4-9C4D-4139-B3A8-56699D687E23}" srcOrd="0" destOrd="0" parTransId="{CB89FE43-D326-40A7-A251-95198542711B}" sibTransId="{43A7C5F7-FBE2-42CB-A620-7CBF14B0E7B5}"/>
    <dgm:cxn modelId="{8CB721AC-B1BD-4EA0-B53C-4594042AA39E}" type="presOf" srcId="{B63A843F-4D69-4C2C-A6BE-87DE9FE26053}" destId="{449C5CDE-118F-4AAA-806B-92C75EDC661B}" srcOrd="0" destOrd="0" presId="urn:microsoft.com/office/officeart/2005/8/layout/chevron2"/>
    <dgm:cxn modelId="{1CE377DF-DE84-497D-BB4C-C19D3A9CD386}" srcId="{430B54CF-2948-4E2D-AB4C-03D1B07D03BF}" destId="{B63A843F-4D69-4C2C-A6BE-87DE9FE26053}" srcOrd="0" destOrd="0" parTransId="{876092B4-7C1E-4291-BAF0-5734E61A7CE5}" sibTransId="{DD5CF214-02CF-454E-9650-6C9AE803C0C0}"/>
    <dgm:cxn modelId="{F96A3921-10FC-4F49-9E84-E2DED6F673F5}" type="presOf" srcId="{3EDC7ED8-7B8E-4C68-A9AC-8F87719B47C9}" destId="{1801D377-78D1-4E63-BDC8-3EAB6323D971}" srcOrd="0" destOrd="0" presId="urn:microsoft.com/office/officeart/2005/8/layout/chevron2"/>
    <dgm:cxn modelId="{18EEF1DF-7144-47D2-921F-756DFB6D2189}" srcId="{C80871EE-6624-4EBF-8667-93EDF423E0CC}" destId="{3EDC7ED8-7B8E-4C68-A9AC-8F87719B47C9}" srcOrd="0" destOrd="0" parTransId="{C95ACD33-3F94-4B4E-8633-578E5D7CB761}" sibTransId="{DC8229BA-C01F-4877-B545-8F5CF4E94055}"/>
    <dgm:cxn modelId="{A5F329F4-D382-42E1-88CC-F58D6FD60A7F}" type="presOf" srcId="{2959D8A4-9C4D-4139-B3A8-56699D687E23}" destId="{3F361606-459C-40A9-9355-E283350D61D8}" srcOrd="0" destOrd="0" presId="urn:microsoft.com/office/officeart/2005/8/layout/chevron2"/>
    <dgm:cxn modelId="{FE2698EC-737A-4019-A9EE-7C16040AC0ED}" type="presOf" srcId="{430B54CF-2948-4E2D-AB4C-03D1B07D03BF}" destId="{82BDCF3F-BC90-44BB-BD50-C7F305F2407C}" srcOrd="0" destOrd="0" presId="urn:microsoft.com/office/officeart/2005/8/layout/chevron2"/>
    <dgm:cxn modelId="{F5E6AAA9-471C-48A8-906B-5259C50043C5}" srcId="{3EDC7ED8-7B8E-4C68-A9AC-8F87719B47C9}" destId="{EA226AAC-E1EC-47C8-A8DD-CE74E0324E6A}" srcOrd="0" destOrd="0" parTransId="{60E97422-B5EB-4D1C-B119-FEDBB18A5591}" sibTransId="{DAEB552A-38C3-4300-86D2-8F2DCB2673E0}"/>
    <dgm:cxn modelId="{0ABC08C6-66E1-4F4F-B208-3C761036E458}" type="presOf" srcId="{EA226AAC-E1EC-47C8-A8DD-CE74E0324E6A}" destId="{311E7826-6D22-4439-B9DA-DDEAE8CBC2E3}" srcOrd="0" destOrd="0" presId="urn:microsoft.com/office/officeart/2005/8/layout/chevron2"/>
    <dgm:cxn modelId="{2F334458-AA09-4BAC-B224-1CD0EB9CFD77}" type="presOf" srcId="{C80871EE-6624-4EBF-8667-93EDF423E0CC}" destId="{D7C0F483-BC28-4B72-A526-AD953536189F}" srcOrd="0" destOrd="0" presId="urn:microsoft.com/office/officeart/2005/8/layout/chevron2"/>
    <dgm:cxn modelId="{3707A55E-C861-40E7-A716-399159A337F6}" srcId="{C90F6B22-3EA6-4DED-8C41-29D356A1B40F}" destId="{F896AC13-6812-4FB6-8BEE-8F7FC1A1892E}" srcOrd="0" destOrd="0" parTransId="{4BC994CD-3389-4830-8D40-2415DA64BB02}" sibTransId="{A0D45137-D434-4363-955E-73A658C9F951}"/>
    <dgm:cxn modelId="{AE905E38-78FA-4A9B-961F-D080C4F2F7E5}" srcId="{C80871EE-6624-4EBF-8667-93EDF423E0CC}" destId="{C90F6B22-3EA6-4DED-8C41-29D356A1B40F}" srcOrd="3" destOrd="0" parTransId="{294C5751-BCB7-4E87-B960-438F4738E42D}" sibTransId="{1B1DA143-A202-4BC4-9C52-4E05E474EDFB}"/>
    <dgm:cxn modelId="{5736680C-75A1-4C0E-A042-23B79E7A727C}" type="presParOf" srcId="{D7C0F483-BC28-4B72-A526-AD953536189F}" destId="{AEFAD3A0-74D8-4CF8-B560-99AA2A6DA474}" srcOrd="0" destOrd="0" presId="urn:microsoft.com/office/officeart/2005/8/layout/chevron2"/>
    <dgm:cxn modelId="{161C1E12-20B8-4708-A427-58C687F14833}" type="presParOf" srcId="{AEFAD3A0-74D8-4CF8-B560-99AA2A6DA474}" destId="{1801D377-78D1-4E63-BDC8-3EAB6323D971}" srcOrd="0" destOrd="0" presId="urn:microsoft.com/office/officeart/2005/8/layout/chevron2"/>
    <dgm:cxn modelId="{971BBF92-C687-477B-8CAB-B8FBE8C9C5D7}" type="presParOf" srcId="{AEFAD3A0-74D8-4CF8-B560-99AA2A6DA474}" destId="{311E7826-6D22-4439-B9DA-DDEAE8CBC2E3}" srcOrd="1" destOrd="0" presId="urn:microsoft.com/office/officeart/2005/8/layout/chevron2"/>
    <dgm:cxn modelId="{AD791CE3-798C-4FBC-988C-CB20AF9F66D1}" type="presParOf" srcId="{D7C0F483-BC28-4B72-A526-AD953536189F}" destId="{0C7C3CD2-ECB5-44FB-BB3E-ACBBD2531780}" srcOrd="1" destOrd="0" presId="urn:microsoft.com/office/officeart/2005/8/layout/chevron2"/>
    <dgm:cxn modelId="{12C4E393-B7D7-4AD8-B0C2-A6BBCA911C24}" type="presParOf" srcId="{D7C0F483-BC28-4B72-A526-AD953536189F}" destId="{2CCAAA7B-8716-4670-A664-472C7D7B3710}" srcOrd="2" destOrd="0" presId="urn:microsoft.com/office/officeart/2005/8/layout/chevron2"/>
    <dgm:cxn modelId="{77BC7973-4CBC-4A32-AEC9-A4732228796F}" type="presParOf" srcId="{2CCAAA7B-8716-4670-A664-472C7D7B3710}" destId="{82BDCF3F-BC90-44BB-BD50-C7F305F2407C}" srcOrd="0" destOrd="0" presId="urn:microsoft.com/office/officeart/2005/8/layout/chevron2"/>
    <dgm:cxn modelId="{A056DABD-92BC-4A9F-9665-5DFDF7DB696C}" type="presParOf" srcId="{2CCAAA7B-8716-4670-A664-472C7D7B3710}" destId="{449C5CDE-118F-4AAA-806B-92C75EDC661B}" srcOrd="1" destOrd="0" presId="urn:microsoft.com/office/officeart/2005/8/layout/chevron2"/>
    <dgm:cxn modelId="{236A033A-F94A-4A77-8909-30BE460A913B}" type="presParOf" srcId="{D7C0F483-BC28-4B72-A526-AD953536189F}" destId="{F5169309-0156-41CF-B506-8E12CC444A7B}" srcOrd="3" destOrd="0" presId="urn:microsoft.com/office/officeart/2005/8/layout/chevron2"/>
    <dgm:cxn modelId="{BA286020-6518-46F2-835D-28DDF9E5A4AF}" type="presParOf" srcId="{D7C0F483-BC28-4B72-A526-AD953536189F}" destId="{6719989B-2D3D-4BF2-BB49-81D37E6383D3}" srcOrd="4" destOrd="0" presId="urn:microsoft.com/office/officeart/2005/8/layout/chevron2"/>
    <dgm:cxn modelId="{886123E6-FB19-4C54-92F0-565C6E3B5E1E}" type="presParOf" srcId="{6719989B-2D3D-4BF2-BB49-81D37E6383D3}" destId="{EE5FB286-C19F-4E45-9340-A94A48564E1D}" srcOrd="0" destOrd="0" presId="urn:microsoft.com/office/officeart/2005/8/layout/chevron2"/>
    <dgm:cxn modelId="{3C2F4C0F-703A-4A4A-809A-B7F85DEF34EE}" type="presParOf" srcId="{6719989B-2D3D-4BF2-BB49-81D37E6383D3}" destId="{3F361606-459C-40A9-9355-E283350D61D8}" srcOrd="1" destOrd="0" presId="urn:microsoft.com/office/officeart/2005/8/layout/chevron2"/>
    <dgm:cxn modelId="{FE0ED9CD-A5F1-480D-9CDE-6E520798B575}" type="presParOf" srcId="{D7C0F483-BC28-4B72-A526-AD953536189F}" destId="{DD0BE828-CBF6-4902-A17E-570CB312D7CF}" srcOrd="5" destOrd="0" presId="urn:microsoft.com/office/officeart/2005/8/layout/chevron2"/>
    <dgm:cxn modelId="{745301AE-97E7-4943-A4C8-1B36B38B850A}" type="presParOf" srcId="{D7C0F483-BC28-4B72-A526-AD953536189F}" destId="{F0027E68-AF6F-4D60-A4C7-9345DBDFF454}" srcOrd="6" destOrd="0" presId="urn:microsoft.com/office/officeart/2005/8/layout/chevron2"/>
    <dgm:cxn modelId="{25201CF8-CE2F-4248-AA72-11732C99A301}" type="presParOf" srcId="{F0027E68-AF6F-4D60-A4C7-9345DBDFF454}" destId="{7E959091-BE82-4ED7-8EB8-79D0ECF9F60D}" srcOrd="0" destOrd="0" presId="urn:microsoft.com/office/officeart/2005/8/layout/chevron2"/>
    <dgm:cxn modelId="{C78B43C1-7612-4D03-AF61-B9CE8A2F5F83}" type="presParOf" srcId="{F0027E68-AF6F-4D60-A4C7-9345DBDFF454}" destId="{B0C56DE9-E64C-4861-A379-A439ABB600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1D1F4A-4147-4D39-9E58-FB311A9A451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87459F-DFF5-450C-801F-A31BB1CDCAB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Подписные листы изготавливаются за счет средств соответствующего избирательного фонда</a:t>
          </a:r>
        </a:p>
      </dgm:t>
    </dgm:pt>
    <dgm:pt modelId="{E48C5E7B-D42F-4A05-BACB-C3AC171FFCE0}" type="parTrans" cxnId="{2721AC64-3A82-4142-8504-0741892BA7D5}">
      <dgm:prSet/>
      <dgm:spPr/>
      <dgm:t>
        <a:bodyPr/>
        <a:lstStyle/>
        <a:p>
          <a:endParaRPr lang="ru-RU"/>
        </a:p>
      </dgm:t>
    </dgm:pt>
    <dgm:pt modelId="{E0B9E9AC-D468-4E88-82ED-3BBC2980E19E}" type="sibTrans" cxnId="{2721AC64-3A82-4142-8504-0741892BA7D5}">
      <dgm:prSet/>
      <dgm:spPr/>
      <dgm:t>
        <a:bodyPr/>
        <a:lstStyle/>
        <a:p>
          <a:endParaRPr lang="ru-RU"/>
        </a:p>
      </dgm:t>
    </dgm:pt>
    <dgm:pt modelId="{EFB0B5D4-3053-42C3-B577-66BC3A6C82E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Подписной лист оформляется в соответствии с приложением №8</a:t>
          </a:r>
          <a:br>
            <a:rPr lang="ru-RU" dirty="0"/>
          </a:br>
          <a:r>
            <a:rPr lang="ru-RU" dirty="0"/>
            <a:t>к Федеральному закону от 12.06.2002 №67-ФЗ</a:t>
          </a:r>
        </a:p>
      </dgm:t>
    </dgm:pt>
    <dgm:pt modelId="{5746F86B-23C9-4FFE-90B9-0F10BE173451}" type="parTrans" cxnId="{27964524-C571-4463-9B93-CD0F26073C91}">
      <dgm:prSet/>
      <dgm:spPr/>
      <dgm:t>
        <a:bodyPr/>
        <a:lstStyle/>
        <a:p>
          <a:endParaRPr lang="ru-RU"/>
        </a:p>
      </dgm:t>
    </dgm:pt>
    <dgm:pt modelId="{056EE473-208A-410E-AB5D-C2ECB7EF9312}" type="sibTrans" cxnId="{27964524-C571-4463-9B93-CD0F26073C91}">
      <dgm:prSet/>
      <dgm:spPr/>
      <dgm:t>
        <a:bodyPr/>
        <a:lstStyle/>
        <a:p>
          <a:endParaRPr lang="ru-RU"/>
        </a:p>
      </dgm:t>
    </dgm:pt>
    <dgm:pt modelId="{4280C280-A0A1-4D90-8F18-81F855217EB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Подписи могут собираться со дня, следующего за днем уведомления комиссии о выдвижении кандидата</a:t>
          </a:r>
        </a:p>
      </dgm:t>
    </dgm:pt>
    <dgm:pt modelId="{3EE2DAC9-3B71-4445-8D5F-CBBAF9849809}" type="parTrans" cxnId="{7CEB49D5-A669-4A16-8596-FA929B29F340}">
      <dgm:prSet/>
      <dgm:spPr/>
      <dgm:t>
        <a:bodyPr/>
        <a:lstStyle/>
        <a:p>
          <a:endParaRPr lang="ru-RU"/>
        </a:p>
      </dgm:t>
    </dgm:pt>
    <dgm:pt modelId="{17B9E729-171A-4F4F-B09B-B438AC2BABA4}" type="sibTrans" cxnId="{7CEB49D5-A669-4A16-8596-FA929B29F340}">
      <dgm:prSet/>
      <dgm:spPr/>
      <dgm:t>
        <a:bodyPr/>
        <a:lstStyle/>
        <a:p>
          <a:endParaRPr lang="ru-RU"/>
        </a:p>
      </dgm:t>
    </dgm:pt>
    <dgm:pt modelId="{9A47A05A-38FD-46FD-B73B-9BFF1F135A85}" type="pres">
      <dgm:prSet presAssocID="{C41D1F4A-4147-4D39-9E58-FB311A9A45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5F3BF-2B6D-485C-9770-4E7F5817F69B}" type="pres">
      <dgm:prSet presAssocID="{2C87459F-DFF5-450C-801F-A31BB1CDCAB7}" presName="parentLin" presStyleCnt="0"/>
      <dgm:spPr/>
    </dgm:pt>
    <dgm:pt modelId="{9C47F1A5-3B4D-4346-8149-5B11C90DDD8C}" type="pres">
      <dgm:prSet presAssocID="{2C87459F-DFF5-450C-801F-A31BB1CDCAB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E31B31-8D2E-42DE-9CE3-38A7FD4A93A6}" type="pres">
      <dgm:prSet presAssocID="{2C87459F-DFF5-450C-801F-A31BB1CDCAB7}" presName="parentText" presStyleLbl="node1" presStyleIdx="0" presStyleCnt="3" custScaleX="118447" custScaleY="280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1AC29-E228-4071-B5CB-76D73ED09D32}" type="pres">
      <dgm:prSet presAssocID="{2C87459F-DFF5-450C-801F-A31BB1CDCAB7}" presName="negativeSpace" presStyleCnt="0"/>
      <dgm:spPr/>
    </dgm:pt>
    <dgm:pt modelId="{E039A766-A88B-4844-9409-85BD607E7242}" type="pres">
      <dgm:prSet presAssocID="{2C87459F-DFF5-450C-801F-A31BB1CDCAB7}" presName="childText" presStyleLbl="conFgAcc1" presStyleIdx="0" presStyleCnt="3">
        <dgm:presLayoutVars>
          <dgm:bulletEnabled val="1"/>
        </dgm:presLayoutVars>
      </dgm:prSet>
      <dgm:spPr/>
    </dgm:pt>
    <dgm:pt modelId="{334A2DAF-182E-4AE8-AD91-31569E85C6FE}" type="pres">
      <dgm:prSet presAssocID="{E0B9E9AC-D468-4E88-82ED-3BBC2980E19E}" presName="spaceBetweenRectangles" presStyleCnt="0"/>
      <dgm:spPr/>
    </dgm:pt>
    <dgm:pt modelId="{80172E6B-A3C3-40F0-B22B-4D3E963EDFD5}" type="pres">
      <dgm:prSet presAssocID="{EFB0B5D4-3053-42C3-B577-66BC3A6C82EC}" presName="parentLin" presStyleCnt="0"/>
      <dgm:spPr/>
    </dgm:pt>
    <dgm:pt modelId="{DEF1B1F1-B448-4286-A803-E2774DEC9254}" type="pres">
      <dgm:prSet presAssocID="{EFB0B5D4-3053-42C3-B577-66BC3A6C82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633491-0DB7-4F88-A608-39360E5B9B0A}" type="pres">
      <dgm:prSet presAssocID="{EFB0B5D4-3053-42C3-B577-66BC3A6C82EC}" presName="parentText" presStyleLbl="node1" presStyleIdx="1" presStyleCnt="3" custScaleX="118621" custScaleY="316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93570-0AF7-48C2-8676-9BF37ADC885A}" type="pres">
      <dgm:prSet presAssocID="{EFB0B5D4-3053-42C3-B577-66BC3A6C82EC}" presName="negativeSpace" presStyleCnt="0"/>
      <dgm:spPr/>
    </dgm:pt>
    <dgm:pt modelId="{A6112EE6-3B1C-4124-B644-FFB2947DE153}" type="pres">
      <dgm:prSet presAssocID="{EFB0B5D4-3053-42C3-B577-66BC3A6C82EC}" presName="childText" presStyleLbl="conFgAcc1" presStyleIdx="1" presStyleCnt="3">
        <dgm:presLayoutVars>
          <dgm:bulletEnabled val="1"/>
        </dgm:presLayoutVars>
      </dgm:prSet>
      <dgm:spPr/>
    </dgm:pt>
    <dgm:pt modelId="{7D5A5C55-1EBF-4741-9793-DB69D5560A19}" type="pres">
      <dgm:prSet presAssocID="{056EE473-208A-410E-AB5D-C2ECB7EF9312}" presName="spaceBetweenRectangles" presStyleCnt="0"/>
      <dgm:spPr/>
    </dgm:pt>
    <dgm:pt modelId="{C08A2940-E3E8-49E6-8F45-89C64C006F9A}" type="pres">
      <dgm:prSet presAssocID="{4280C280-A0A1-4D90-8F18-81F855217EB4}" presName="parentLin" presStyleCnt="0"/>
      <dgm:spPr/>
    </dgm:pt>
    <dgm:pt modelId="{B0D15755-7680-4A07-B1E7-10311C3B2B3D}" type="pres">
      <dgm:prSet presAssocID="{4280C280-A0A1-4D90-8F18-81F855217EB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2C8B86B-2476-4D2E-8FA3-475F95ACF7AA}" type="pres">
      <dgm:prSet presAssocID="{4280C280-A0A1-4D90-8F18-81F855217EB4}" presName="parentText" presStyleLbl="node1" presStyleIdx="2" presStyleCnt="3" custScaleX="120019" custScaleY="305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8B3B5-746E-40CA-B7C5-642FBCC7183F}" type="pres">
      <dgm:prSet presAssocID="{4280C280-A0A1-4D90-8F18-81F855217EB4}" presName="negativeSpace" presStyleCnt="0"/>
      <dgm:spPr/>
    </dgm:pt>
    <dgm:pt modelId="{2C4B98DA-E6BA-4B1F-BC2C-A0812E13BF8D}" type="pres">
      <dgm:prSet presAssocID="{4280C280-A0A1-4D90-8F18-81F855217E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21AC64-3A82-4142-8504-0741892BA7D5}" srcId="{C41D1F4A-4147-4D39-9E58-FB311A9A4516}" destId="{2C87459F-DFF5-450C-801F-A31BB1CDCAB7}" srcOrd="0" destOrd="0" parTransId="{E48C5E7B-D42F-4A05-BACB-C3AC171FFCE0}" sibTransId="{E0B9E9AC-D468-4E88-82ED-3BBC2980E19E}"/>
    <dgm:cxn modelId="{F5D815C6-5391-4033-92CF-F65654A0D45D}" type="presOf" srcId="{2C87459F-DFF5-450C-801F-A31BB1CDCAB7}" destId="{C8E31B31-8D2E-42DE-9CE3-38A7FD4A93A6}" srcOrd="1" destOrd="0" presId="urn:microsoft.com/office/officeart/2005/8/layout/list1"/>
    <dgm:cxn modelId="{E39F5D81-BF0F-4EF5-8329-BB38B4A1E1DC}" type="presOf" srcId="{EFB0B5D4-3053-42C3-B577-66BC3A6C82EC}" destId="{DEF1B1F1-B448-4286-A803-E2774DEC9254}" srcOrd="0" destOrd="0" presId="urn:microsoft.com/office/officeart/2005/8/layout/list1"/>
    <dgm:cxn modelId="{9305A67D-7E0A-4A2A-B604-FFBBFB18B7A6}" type="presOf" srcId="{C41D1F4A-4147-4D39-9E58-FB311A9A4516}" destId="{9A47A05A-38FD-46FD-B73B-9BFF1F135A85}" srcOrd="0" destOrd="0" presId="urn:microsoft.com/office/officeart/2005/8/layout/list1"/>
    <dgm:cxn modelId="{27964524-C571-4463-9B93-CD0F26073C91}" srcId="{C41D1F4A-4147-4D39-9E58-FB311A9A4516}" destId="{EFB0B5D4-3053-42C3-B577-66BC3A6C82EC}" srcOrd="1" destOrd="0" parTransId="{5746F86B-23C9-4FFE-90B9-0F10BE173451}" sibTransId="{056EE473-208A-410E-AB5D-C2ECB7EF9312}"/>
    <dgm:cxn modelId="{7CEB49D5-A669-4A16-8596-FA929B29F340}" srcId="{C41D1F4A-4147-4D39-9E58-FB311A9A4516}" destId="{4280C280-A0A1-4D90-8F18-81F855217EB4}" srcOrd="2" destOrd="0" parTransId="{3EE2DAC9-3B71-4445-8D5F-CBBAF9849809}" sibTransId="{17B9E729-171A-4F4F-B09B-B438AC2BABA4}"/>
    <dgm:cxn modelId="{B348F673-07D2-47FB-B880-DE9FCCABF8DD}" type="presOf" srcId="{2C87459F-DFF5-450C-801F-A31BB1CDCAB7}" destId="{9C47F1A5-3B4D-4346-8149-5B11C90DDD8C}" srcOrd="0" destOrd="0" presId="urn:microsoft.com/office/officeart/2005/8/layout/list1"/>
    <dgm:cxn modelId="{3464BF7D-5279-4B67-B9D7-D7A0EC423627}" type="presOf" srcId="{4280C280-A0A1-4D90-8F18-81F855217EB4}" destId="{72C8B86B-2476-4D2E-8FA3-475F95ACF7AA}" srcOrd="1" destOrd="0" presId="urn:microsoft.com/office/officeart/2005/8/layout/list1"/>
    <dgm:cxn modelId="{CB828E2A-E9E9-4334-B004-8DA03FF5BC63}" type="presOf" srcId="{4280C280-A0A1-4D90-8F18-81F855217EB4}" destId="{B0D15755-7680-4A07-B1E7-10311C3B2B3D}" srcOrd="0" destOrd="0" presId="urn:microsoft.com/office/officeart/2005/8/layout/list1"/>
    <dgm:cxn modelId="{10057479-00D9-444A-96EB-AFD7ECB88CB4}" type="presOf" srcId="{EFB0B5D4-3053-42C3-B577-66BC3A6C82EC}" destId="{DD633491-0DB7-4F88-A608-39360E5B9B0A}" srcOrd="1" destOrd="0" presId="urn:microsoft.com/office/officeart/2005/8/layout/list1"/>
    <dgm:cxn modelId="{788EE53E-B6E8-4F0C-BC41-382E1E4CF4AF}" type="presParOf" srcId="{9A47A05A-38FD-46FD-B73B-9BFF1F135A85}" destId="{AFE5F3BF-2B6D-485C-9770-4E7F5817F69B}" srcOrd="0" destOrd="0" presId="urn:microsoft.com/office/officeart/2005/8/layout/list1"/>
    <dgm:cxn modelId="{792FA53F-222E-4039-9490-CF4854CE5825}" type="presParOf" srcId="{AFE5F3BF-2B6D-485C-9770-4E7F5817F69B}" destId="{9C47F1A5-3B4D-4346-8149-5B11C90DDD8C}" srcOrd="0" destOrd="0" presId="urn:microsoft.com/office/officeart/2005/8/layout/list1"/>
    <dgm:cxn modelId="{070ACFD5-C7D3-4A2D-8691-6188D935C747}" type="presParOf" srcId="{AFE5F3BF-2B6D-485C-9770-4E7F5817F69B}" destId="{C8E31B31-8D2E-42DE-9CE3-38A7FD4A93A6}" srcOrd="1" destOrd="0" presId="urn:microsoft.com/office/officeart/2005/8/layout/list1"/>
    <dgm:cxn modelId="{FA425BA5-72F2-4ABF-9141-EFC44B33DDE7}" type="presParOf" srcId="{9A47A05A-38FD-46FD-B73B-9BFF1F135A85}" destId="{BF81AC29-E228-4071-B5CB-76D73ED09D32}" srcOrd="1" destOrd="0" presId="urn:microsoft.com/office/officeart/2005/8/layout/list1"/>
    <dgm:cxn modelId="{C61A2F7E-81D9-4751-A577-1733D00F2AD0}" type="presParOf" srcId="{9A47A05A-38FD-46FD-B73B-9BFF1F135A85}" destId="{E039A766-A88B-4844-9409-85BD607E7242}" srcOrd="2" destOrd="0" presId="urn:microsoft.com/office/officeart/2005/8/layout/list1"/>
    <dgm:cxn modelId="{578DF058-7EE8-44FE-98D7-58827050FBEB}" type="presParOf" srcId="{9A47A05A-38FD-46FD-B73B-9BFF1F135A85}" destId="{334A2DAF-182E-4AE8-AD91-31569E85C6FE}" srcOrd="3" destOrd="0" presId="urn:microsoft.com/office/officeart/2005/8/layout/list1"/>
    <dgm:cxn modelId="{2DAB7A3A-6793-42A6-A6DD-D10C1DA3C259}" type="presParOf" srcId="{9A47A05A-38FD-46FD-B73B-9BFF1F135A85}" destId="{80172E6B-A3C3-40F0-B22B-4D3E963EDFD5}" srcOrd="4" destOrd="0" presId="urn:microsoft.com/office/officeart/2005/8/layout/list1"/>
    <dgm:cxn modelId="{11762075-89FE-4048-92B6-49EBF7BAEA33}" type="presParOf" srcId="{80172E6B-A3C3-40F0-B22B-4D3E963EDFD5}" destId="{DEF1B1F1-B448-4286-A803-E2774DEC9254}" srcOrd="0" destOrd="0" presId="urn:microsoft.com/office/officeart/2005/8/layout/list1"/>
    <dgm:cxn modelId="{BDDE9F92-6D68-4BCC-A417-D25BE3E8B298}" type="presParOf" srcId="{80172E6B-A3C3-40F0-B22B-4D3E963EDFD5}" destId="{DD633491-0DB7-4F88-A608-39360E5B9B0A}" srcOrd="1" destOrd="0" presId="urn:microsoft.com/office/officeart/2005/8/layout/list1"/>
    <dgm:cxn modelId="{787DE452-E18E-4E38-B8EB-071A59002217}" type="presParOf" srcId="{9A47A05A-38FD-46FD-B73B-9BFF1F135A85}" destId="{51493570-0AF7-48C2-8676-9BF37ADC885A}" srcOrd="5" destOrd="0" presId="urn:microsoft.com/office/officeart/2005/8/layout/list1"/>
    <dgm:cxn modelId="{41102DAE-45D2-459A-A9B6-80B93D4591A9}" type="presParOf" srcId="{9A47A05A-38FD-46FD-B73B-9BFF1F135A85}" destId="{A6112EE6-3B1C-4124-B644-FFB2947DE153}" srcOrd="6" destOrd="0" presId="urn:microsoft.com/office/officeart/2005/8/layout/list1"/>
    <dgm:cxn modelId="{F518A6CD-3EF6-4209-9D91-E38AA9F22314}" type="presParOf" srcId="{9A47A05A-38FD-46FD-B73B-9BFF1F135A85}" destId="{7D5A5C55-1EBF-4741-9793-DB69D5560A19}" srcOrd="7" destOrd="0" presId="urn:microsoft.com/office/officeart/2005/8/layout/list1"/>
    <dgm:cxn modelId="{B940A150-A32B-40BF-B379-37521139A4EB}" type="presParOf" srcId="{9A47A05A-38FD-46FD-B73B-9BFF1F135A85}" destId="{C08A2940-E3E8-49E6-8F45-89C64C006F9A}" srcOrd="8" destOrd="0" presId="urn:microsoft.com/office/officeart/2005/8/layout/list1"/>
    <dgm:cxn modelId="{7788041A-E277-47B8-8D68-6A368FB24AEE}" type="presParOf" srcId="{C08A2940-E3E8-49E6-8F45-89C64C006F9A}" destId="{B0D15755-7680-4A07-B1E7-10311C3B2B3D}" srcOrd="0" destOrd="0" presId="urn:microsoft.com/office/officeart/2005/8/layout/list1"/>
    <dgm:cxn modelId="{D65504E5-4AD0-447C-8044-9478E83233C1}" type="presParOf" srcId="{C08A2940-E3E8-49E6-8F45-89C64C006F9A}" destId="{72C8B86B-2476-4D2E-8FA3-475F95ACF7AA}" srcOrd="1" destOrd="0" presId="urn:microsoft.com/office/officeart/2005/8/layout/list1"/>
    <dgm:cxn modelId="{13227576-C929-40A3-81EC-1826F52EDC98}" type="presParOf" srcId="{9A47A05A-38FD-46FD-B73B-9BFF1F135A85}" destId="{9488B3B5-746E-40CA-B7C5-642FBCC7183F}" srcOrd="9" destOrd="0" presId="urn:microsoft.com/office/officeart/2005/8/layout/list1"/>
    <dgm:cxn modelId="{8C548CBF-7138-49C3-B4F0-3985E883E732}" type="presParOf" srcId="{9A47A05A-38FD-46FD-B73B-9BFF1F135A85}" destId="{2C4B98DA-E6BA-4B1F-BC2C-A0812E13BF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2582D2-50A8-40C9-BEED-8FA87EB4FBC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54171-3F17-4420-850B-9FE557CB968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Если в поддержку выдвижения кандидата осуществлялся сбор подписей</a:t>
          </a:r>
        </a:p>
      </dgm:t>
    </dgm:pt>
    <dgm:pt modelId="{80B14E4F-4BC8-4C66-96E1-85C63C917DB6}" type="parTrans" cxnId="{900F6FC5-10D6-415F-861E-E78027402590}">
      <dgm:prSet/>
      <dgm:spPr/>
      <dgm:t>
        <a:bodyPr/>
        <a:lstStyle/>
        <a:p>
          <a:endParaRPr lang="ru-RU"/>
        </a:p>
      </dgm:t>
    </dgm:pt>
    <dgm:pt modelId="{9AEF5327-5633-448C-95F5-071EE8F4154A}" type="sibTrans" cxnId="{900F6FC5-10D6-415F-861E-E78027402590}">
      <dgm:prSet/>
      <dgm:spPr/>
      <dgm:t>
        <a:bodyPr/>
        <a:lstStyle/>
        <a:p>
          <a:endParaRPr lang="ru-RU"/>
        </a:p>
      </dgm:t>
    </dgm:pt>
    <dgm:pt modelId="{3AD836E7-AC4D-4217-AA5E-AA9EF4BDE5C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Подписные листы с подписями избирателей</a:t>
          </a:r>
        </a:p>
      </dgm:t>
    </dgm:pt>
    <dgm:pt modelId="{2DC91712-281C-4FA2-B6BB-C0E0CB796796}" type="parTrans" cxnId="{707C242C-2BEA-478E-A4A1-0B158DA18E92}">
      <dgm:prSet/>
      <dgm:spPr/>
      <dgm:t>
        <a:bodyPr/>
        <a:lstStyle/>
        <a:p>
          <a:endParaRPr lang="ru-RU"/>
        </a:p>
      </dgm:t>
    </dgm:pt>
    <dgm:pt modelId="{8CF4E84D-FF5B-4F37-9862-51459AC5FFB2}" type="sibTrans" cxnId="{707C242C-2BEA-478E-A4A1-0B158DA18E92}">
      <dgm:prSet/>
      <dgm:spPr/>
      <dgm:t>
        <a:bodyPr/>
        <a:lstStyle/>
        <a:p>
          <a:endParaRPr lang="ru-RU"/>
        </a:p>
      </dgm:t>
    </dgm:pt>
    <dgm:pt modelId="{B577BBA5-33A1-43BD-8DD4-6AC9176A75A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Протокол об итогах сбора подписей на бумажном носителе</a:t>
          </a:r>
        </a:p>
      </dgm:t>
    </dgm:pt>
    <dgm:pt modelId="{B9D7B530-9C32-43A3-ABBA-11A9CADF6DD1}" type="parTrans" cxnId="{7E06E364-C85A-490E-902A-54179CC18117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5BF9894-2A36-4377-A0D5-A96CE79D8530}" type="sibTrans" cxnId="{7E06E364-C85A-490E-902A-54179CC18117}">
      <dgm:prSet/>
      <dgm:spPr/>
      <dgm:t>
        <a:bodyPr/>
        <a:lstStyle/>
        <a:p>
          <a:endParaRPr lang="ru-RU"/>
        </a:p>
      </dgm:t>
    </dgm:pt>
    <dgm:pt modelId="{BEDC1260-67C2-43E8-B67E-D1DF1C3270A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Если в поддержку выдвижения кандидата не требуется сбор подписей</a:t>
          </a:r>
        </a:p>
      </dgm:t>
    </dgm:pt>
    <dgm:pt modelId="{98797C46-96C2-456C-9FA2-A7040679C164}" type="parTrans" cxnId="{20ACAD02-6C2E-4B94-ABBA-8333DD27E7E3}">
      <dgm:prSet/>
      <dgm:spPr/>
      <dgm:t>
        <a:bodyPr/>
        <a:lstStyle/>
        <a:p>
          <a:endParaRPr lang="ru-RU"/>
        </a:p>
      </dgm:t>
    </dgm:pt>
    <dgm:pt modelId="{1AD4F130-3B15-4D5A-9A4D-C2F41A4548BF}" type="sibTrans" cxnId="{20ACAD02-6C2E-4B94-ABBA-8333DD27E7E3}">
      <dgm:prSet/>
      <dgm:spPr/>
      <dgm:t>
        <a:bodyPr/>
        <a:lstStyle/>
        <a:p>
          <a:endParaRPr lang="ru-RU"/>
        </a:p>
      </dgm:t>
    </dgm:pt>
    <dgm:pt modelId="{EE15EF01-6EC3-404F-B4FC-C0DFBDA10A9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Биографические данные кандидата в объеме, установленном ТИК </a:t>
          </a:r>
        </a:p>
      </dgm:t>
    </dgm:pt>
    <dgm:pt modelId="{0C4D1799-3D8D-4296-81E6-79584184890C}" type="parTrans" cxnId="{7CB0B568-C587-4F6D-9CDB-D214A054BEE1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8F3C3F9-3442-46E6-AA4C-7689AD4EE8F6}" type="sibTrans" cxnId="{7CB0B568-C587-4F6D-9CDB-D214A054BEE1}">
      <dgm:prSet/>
      <dgm:spPr/>
      <dgm:t>
        <a:bodyPr/>
        <a:lstStyle/>
        <a:p>
          <a:endParaRPr lang="ru-RU"/>
        </a:p>
      </dgm:t>
    </dgm:pt>
    <dgm:pt modelId="{CC1F6084-E4F3-4B9B-986D-4F24AB7486F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Письменное уведомление о создании избирательного фонда (или*)</a:t>
          </a:r>
        </a:p>
      </dgm:t>
    </dgm:pt>
    <dgm:pt modelId="{B9BDB9AB-ED9D-4605-8D57-A8E099A39A7D}" type="parTrans" cxnId="{42859D65-EA80-4D40-B493-C1F414DEF066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2D52988-837A-4727-9447-3C459A36A7ED}" type="sibTrans" cxnId="{42859D65-EA80-4D40-B493-C1F414DEF066}">
      <dgm:prSet/>
      <dgm:spPr/>
      <dgm:t>
        <a:bodyPr/>
        <a:lstStyle/>
        <a:p>
          <a:endParaRPr lang="ru-RU"/>
        </a:p>
      </dgm:t>
    </dgm:pt>
    <dgm:pt modelId="{68CAE38C-5C43-4C02-A6FB-C8D2E9C7E70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Письменное уведомление о создании избирательного фонда </a:t>
          </a:r>
        </a:p>
      </dgm:t>
    </dgm:pt>
    <dgm:pt modelId="{42F1BFC4-4563-45FF-B67B-D4A592BBFE46}" type="parTrans" cxnId="{E013BC3E-1AFE-46AE-A4F2-DD3FC3D84861}">
      <dgm:prSet/>
      <dgm:spPr/>
      <dgm:t>
        <a:bodyPr/>
        <a:lstStyle/>
        <a:p>
          <a:endParaRPr lang="ru-RU"/>
        </a:p>
      </dgm:t>
    </dgm:pt>
    <dgm:pt modelId="{4C6E7CDC-89D0-4893-8652-8A1F5486A70C}" type="sibTrans" cxnId="{E013BC3E-1AFE-46AE-A4F2-DD3FC3D84861}">
      <dgm:prSet/>
      <dgm:spPr/>
      <dgm:t>
        <a:bodyPr/>
        <a:lstStyle/>
        <a:p>
          <a:endParaRPr lang="ru-RU"/>
        </a:p>
      </dgm:t>
    </dgm:pt>
    <dgm:pt modelId="{4BE10C7D-7500-431C-ACF8-05D650C974C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Биографические данные кандидата в объеме, установленном ТИК </a:t>
          </a:r>
        </a:p>
      </dgm:t>
    </dgm:pt>
    <dgm:pt modelId="{D20A5EBD-F6E0-4C08-A71C-816CAAD38F38}" type="parTrans" cxnId="{B7F1586D-EF91-4DD9-B539-028A26D47DB8}">
      <dgm:prSet/>
      <dgm:spPr/>
      <dgm:t>
        <a:bodyPr/>
        <a:lstStyle/>
        <a:p>
          <a:endParaRPr lang="ru-RU"/>
        </a:p>
      </dgm:t>
    </dgm:pt>
    <dgm:pt modelId="{935DE1E8-02F3-45FC-900F-44F8A65A34A2}" type="sibTrans" cxnId="{B7F1586D-EF91-4DD9-B539-028A26D47DB8}">
      <dgm:prSet/>
      <dgm:spPr/>
      <dgm:t>
        <a:bodyPr/>
        <a:lstStyle/>
        <a:p>
          <a:endParaRPr lang="ru-RU"/>
        </a:p>
      </dgm:t>
    </dgm:pt>
    <dgm:pt modelId="{6140A5F4-DA94-45E0-B888-C5FAAC217D82}" type="pres">
      <dgm:prSet presAssocID="{F12582D2-50A8-40C9-BEED-8FA87EB4FB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9BBB49-A5A6-4E61-81A7-77A432E6873A}" type="pres">
      <dgm:prSet presAssocID="{8AB54171-3F17-4420-850B-9FE557CB968F}" presName="root" presStyleCnt="0"/>
      <dgm:spPr/>
    </dgm:pt>
    <dgm:pt modelId="{A250E447-48DC-472E-9906-805161A6E9B6}" type="pres">
      <dgm:prSet presAssocID="{8AB54171-3F17-4420-850B-9FE557CB968F}" presName="rootComposite" presStyleCnt="0"/>
      <dgm:spPr/>
    </dgm:pt>
    <dgm:pt modelId="{44F358D5-97EA-4C4A-A22B-C5EA8B371CEE}" type="pres">
      <dgm:prSet presAssocID="{8AB54171-3F17-4420-850B-9FE557CB968F}" presName="rootText" presStyleLbl="node1" presStyleIdx="0" presStyleCnt="2" custLinFactNeighborX="-63324" custLinFactNeighborY="-909"/>
      <dgm:spPr/>
      <dgm:t>
        <a:bodyPr/>
        <a:lstStyle/>
        <a:p>
          <a:endParaRPr lang="ru-RU"/>
        </a:p>
      </dgm:t>
    </dgm:pt>
    <dgm:pt modelId="{27E744A6-90CA-43AC-A88F-BD504EA9F52F}" type="pres">
      <dgm:prSet presAssocID="{8AB54171-3F17-4420-850B-9FE557CB968F}" presName="rootConnector" presStyleLbl="node1" presStyleIdx="0" presStyleCnt="2"/>
      <dgm:spPr/>
      <dgm:t>
        <a:bodyPr/>
        <a:lstStyle/>
        <a:p>
          <a:endParaRPr lang="ru-RU"/>
        </a:p>
      </dgm:t>
    </dgm:pt>
    <dgm:pt modelId="{D6C9848B-7B4F-431B-B558-2B6371ACA756}" type="pres">
      <dgm:prSet presAssocID="{8AB54171-3F17-4420-850B-9FE557CB968F}" presName="childShape" presStyleCnt="0"/>
      <dgm:spPr/>
    </dgm:pt>
    <dgm:pt modelId="{4CC9FAD9-3752-4E77-83D7-9CA95D870054}" type="pres">
      <dgm:prSet presAssocID="{2DC91712-281C-4FA2-B6BB-C0E0CB796796}" presName="Name13" presStyleLbl="parChTrans1D2" presStyleIdx="0" presStyleCnt="6"/>
      <dgm:spPr/>
      <dgm:t>
        <a:bodyPr/>
        <a:lstStyle/>
        <a:p>
          <a:endParaRPr lang="ru-RU"/>
        </a:p>
      </dgm:t>
    </dgm:pt>
    <dgm:pt modelId="{C2D56AD4-4EE4-4535-8A73-901B1523A7D3}" type="pres">
      <dgm:prSet presAssocID="{3AD836E7-AC4D-4217-AA5E-AA9EF4BDE5C7}" presName="childText" presStyleLbl="bgAcc1" presStyleIdx="0" presStyleCnt="6" custLinFactNeighborX="-64986" custLinFactNeighborY="4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7270B-7163-4A48-87F8-5BF2F1529375}" type="pres">
      <dgm:prSet presAssocID="{B9D7B530-9C32-43A3-ABBA-11A9CADF6DD1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D43F9C1-7E7D-436E-A83B-0564952F6DD8}" type="pres">
      <dgm:prSet presAssocID="{B577BBA5-33A1-43BD-8DD4-6AC9176A75A0}" presName="childText" presStyleLbl="bgAcc1" presStyleIdx="1" presStyleCnt="6" custLinFactNeighborX="-64986" custLinFactNeighborY="-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E3E58-6879-4DAA-9815-4C4E72BAF72E}" type="pres">
      <dgm:prSet presAssocID="{B9BDB9AB-ED9D-4605-8D57-A8E099A39A7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353A8757-DB45-4A49-8D9E-F4AD9557CBD7}" type="pres">
      <dgm:prSet presAssocID="{CC1F6084-E4F3-4B9B-986D-4F24AB7486F9}" presName="childText" presStyleLbl="bgAcc1" presStyleIdx="2" presStyleCnt="6" custLinFactNeighborX="-63232" custLinFactNeighborY="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9CF7-96AA-47E3-B970-627E1A5165CF}" type="pres">
      <dgm:prSet presAssocID="{D20A5EBD-F6E0-4C08-A71C-816CAAD38F3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A287A5A-68E8-449A-BE63-B6186F3D2C57}" type="pres">
      <dgm:prSet presAssocID="{4BE10C7D-7500-431C-ACF8-05D650C974C0}" presName="childText" presStyleLbl="bgAcc1" presStyleIdx="3" presStyleCnt="6" custLinFactNeighborX="-63232" custLinFactNeighborY="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1472B-D839-469F-A155-37573ED1CCF5}" type="pres">
      <dgm:prSet presAssocID="{BEDC1260-67C2-43E8-B67E-D1DF1C3270AE}" presName="root" presStyleCnt="0"/>
      <dgm:spPr/>
    </dgm:pt>
    <dgm:pt modelId="{04E5AF0D-2511-4E04-A580-C6AD4BC4E844}" type="pres">
      <dgm:prSet presAssocID="{BEDC1260-67C2-43E8-B67E-D1DF1C3270AE}" presName="rootComposite" presStyleCnt="0"/>
      <dgm:spPr/>
    </dgm:pt>
    <dgm:pt modelId="{6CDD315E-0891-45C5-8704-487676896515}" type="pres">
      <dgm:prSet presAssocID="{BEDC1260-67C2-43E8-B67E-D1DF1C3270AE}" presName="rootText" presStyleLbl="node1" presStyleIdx="1" presStyleCnt="2" custLinFactNeighborX="-52539" custLinFactNeighborY="2478"/>
      <dgm:spPr/>
      <dgm:t>
        <a:bodyPr/>
        <a:lstStyle/>
        <a:p>
          <a:endParaRPr lang="ru-RU"/>
        </a:p>
      </dgm:t>
    </dgm:pt>
    <dgm:pt modelId="{317189A6-D2EF-4A0B-933A-DF9A36187D44}" type="pres">
      <dgm:prSet presAssocID="{BEDC1260-67C2-43E8-B67E-D1DF1C3270AE}" presName="rootConnector" presStyleLbl="node1" presStyleIdx="1" presStyleCnt="2"/>
      <dgm:spPr/>
      <dgm:t>
        <a:bodyPr/>
        <a:lstStyle/>
        <a:p>
          <a:endParaRPr lang="ru-RU"/>
        </a:p>
      </dgm:t>
    </dgm:pt>
    <dgm:pt modelId="{84DC79A2-C823-4DBF-9028-F1EDE1CB0689}" type="pres">
      <dgm:prSet presAssocID="{BEDC1260-67C2-43E8-B67E-D1DF1C3270AE}" presName="childShape" presStyleCnt="0"/>
      <dgm:spPr/>
    </dgm:pt>
    <dgm:pt modelId="{21B8BD87-F1DD-4EE3-BCD8-6567F39BDD2D}" type="pres">
      <dgm:prSet presAssocID="{42F1BFC4-4563-45FF-B67B-D4A592BBFE4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005D549-D5F2-451F-A35E-294258D050B0}" type="pres">
      <dgm:prSet presAssocID="{68CAE38C-5C43-4C02-A6FB-C8D2E9C7E70E}" presName="childText" presStyleLbl="bgAcc1" presStyleIdx="4" presStyleCnt="6" custScaleY="156494" custLinFactNeighborX="-55857" custLinFactNeighborY="-5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108C9-606E-4475-97B4-30E81C8BB3DD}" type="pres">
      <dgm:prSet presAssocID="{0C4D1799-3D8D-4296-81E6-79584184890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9C1A2D0E-3E8E-4468-BC02-3026AE0DBDC4}" type="pres">
      <dgm:prSet presAssocID="{EE15EF01-6EC3-404F-B4FC-C0DFBDA10A9D}" presName="childText" presStyleLbl="bgAcc1" presStyleIdx="5" presStyleCnt="6" custLinFactNeighborX="-55857" custLinFactNeighborY="-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59D65-EA80-4D40-B493-C1F414DEF066}" srcId="{8AB54171-3F17-4420-850B-9FE557CB968F}" destId="{CC1F6084-E4F3-4B9B-986D-4F24AB7486F9}" srcOrd="2" destOrd="0" parTransId="{B9BDB9AB-ED9D-4605-8D57-A8E099A39A7D}" sibTransId="{F2D52988-837A-4727-9447-3C459A36A7ED}"/>
    <dgm:cxn modelId="{935170C1-1075-4C3E-8CB8-9119A080BB42}" type="presOf" srcId="{F12582D2-50A8-40C9-BEED-8FA87EB4FBC5}" destId="{6140A5F4-DA94-45E0-B888-C5FAAC217D82}" srcOrd="0" destOrd="0" presId="urn:microsoft.com/office/officeart/2005/8/layout/hierarchy3"/>
    <dgm:cxn modelId="{7E06E364-C85A-490E-902A-54179CC18117}" srcId="{8AB54171-3F17-4420-850B-9FE557CB968F}" destId="{B577BBA5-33A1-43BD-8DD4-6AC9176A75A0}" srcOrd="1" destOrd="0" parTransId="{B9D7B530-9C32-43A3-ABBA-11A9CADF6DD1}" sibTransId="{35BF9894-2A36-4377-A0D5-A96CE79D8530}"/>
    <dgm:cxn modelId="{707C242C-2BEA-478E-A4A1-0B158DA18E92}" srcId="{8AB54171-3F17-4420-850B-9FE557CB968F}" destId="{3AD836E7-AC4D-4217-AA5E-AA9EF4BDE5C7}" srcOrd="0" destOrd="0" parTransId="{2DC91712-281C-4FA2-B6BB-C0E0CB796796}" sibTransId="{8CF4E84D-FF5B-4F37-9862-51459AC5FFB2}"/>
    <dgm:cxn modelId="{009CC486-73F1-44F7-BCA6-A554633954F4}" type="presOf" srcId="{B577BBA5-33A1-43BD-8DD4-6AC9176A75A0}" destId="{DD43F9C1-7E7D-436E-A83B-0564952F6DD8}" srcOrd="0" destOrd="0" presId="urn:microsoft.com/office/officeart/2005/8/layout/hierarchy3"/>
    <dgm:cxn modelId="{20ACAD02-6C2E-4B94-ABBA-8333DD27E7E3}" srcId="{F12582D2-50A8-40C9-BEED-8FA87EB4FBC5}" destId="{BEDC1260-67C2-43E8-B67E-D1DF1C3270AE}" srcOrd="1" destOrd="0" parTransId="{98797C46-96C2-456C-9FA2-A7040679C164}" sibTransId="{1AD4F130-3B15-4D5A-9A4D-C2F41A4548BF}"/>
    <dgm:cxn modelId="{900F6FC5-10D6-415F-861E-E78027402590}" srcId="{F12582D2-50A8-40C9-BEED-8FA87EB4FBC5}" destId="{8AB54171-3F17-4420-850B-9FE557CB968F}" srcOrd="0" destOrd="0" parTransId="{80B14E4F-4BC8-4C66-96E1-85C63C917DB6}" sibTransId="{9AEF5327-5633-448C-95F5-071EE8F4154A}"/>
    <dgm:cxn modelId="{DFED8BCE-8853-46AB-9632-941F330ADD67}" type="presOf" srcId="{CC1F6084-E4F3-4B9B-986D-4F24AB7486F9}" destId="{353A8757-DB45-4A49-8D9E-F4AD9557CBD7}" srcOrd="0" destOrd="0" presId="urn:microsoft.com/office/officeart/2005/8/layout/hierarchy3"/>
    <dgm:cxn modelId="{B3C5F8B3-6E0B-4D74-A8AD-EE31D7E2043C}" type="presOf" srcId="{4BE10C7D-7500-431C-ACF8-05D650C974C0}" destId="{1A287A5A-68E8-449A-BE63-B6186F3D2C57}" srcOrd="0" destOrd="0" presId="urn:microsoft.com/office/officeart/2005/8/layout/hierarchy3"/>
    <dgm:cxn modelId="{0C03E035-578D-43C2-A957-11F8AFD63101}" type="presOf" srcId="{B9BDB9AB-ED9D-4605-8D57-A8E099A39A7D}" destId="{1A4E3E58-6879-4DAA-9815-4C4E72BAF72E}" srcOrd="0" destOrd="0" presId="urn:microsoft.com/office/officeart/2005/8/layout/hierarchy3"/>
    <dgm:cxn modelId="{C3678B6F-4E19-4427-BDFA-BE01886DCF80}" type="presOf" srcId="{B9D7B530-9C32-43A3-ABBA-11A9CADF6DD1}" destId="{D587270B-7163-4A48-87F8-5BF2F1529375}" srcOrd="0" destOrd="0" presId="urn:microsoft.com/office/officeart/2005/8/layout/hierarchy3"/>
    <dgm:cxn modelId="{ED088B13-9D9E-4F14-AFF4-61FB8F6F54E1}" type="presOf" srcId="{68CAE38C-5C43-4C02-A6FB-C8D2E9C7E70E}" destId="{1005D549-D5F2-451F-A35E-294258D050B0}" srcOrd="0" destOrd="0" presId="urn:microsoft.com/office/officeart/2005/8/layout/hierarchy3"/>
    <dgm:cxn modelId="{73E2DCC1-3518-4528-B29A-223F05F5DA12}" type="presOf" srcId="{3AD836E7-AC4D-4217-AA5E-AA9EF4BDE5C7}" destId="{C2D56AD4-4EE4-4535-8A73-901B1523A7D3}" srcOrd="0" destOrd="0" presId="urn:microsoft.com/office/officeart/2005/8/layout/hierarchy3"/>
    <dgm:cxn modelId="{6F56047C-F051-42DB-A222-B00988674A9E}" type="presOf" srcId="{42F1BFC4-4563-45FF-B67B-D4A592BBFE46}" destId="{21B8BD87-F1DD-4EE3-BCD8-6567F39BDD2D}" srcOrd="0" destOrd="0" presId="urn:microsoft.com/office/officeart/2005/8/layout/hierarchy3"/>
    <dgm:cxn modelId="{AF6122C9-6244-47FF-A9DC-3618055FBA79}" type="presOf" srcId="{8AB54171-3F17-4420-850B-9FE557CB968F}" destId="{44F358D5-97EA-4C4A-A22B-C5EA8B371CEE}" srcOrd="0" destOrd="0" presId="urn:microsoft.com/office/officeart/2005/8/layout/hierarchy3"/>
    <dgm:cxn modelId="{B7F1586D-EF91-4DD9-B539-028A26D47DB8}" srcId="{8AB54171-3F17-4420-850B-9FE557CB968F}" destId="{4BE10C7D-7500-431C-ACF8-05D650C974C0}" srcOrd="3" destOrd="0" parTransId="{D20A5EBD-F6E0-4C08-A71C-816CAAD38F38}" sibTransId="{935DE1E8-02F3-45FC-900F-44F8A65A34A2}"/>
    <dgm:cxn modelId="{A457FAF6-E747-4D02-B448-B2A0A57D40C6}" type="presOf" srcId="{EE15EF01-6EC3-404F-B4FC-C0DFBDA10A9D}" destId="{9C1A2D0E-3E8E-4468-BC02-3026AE0DBDC4}" srcOrd="0" destOrd="0" presId="urn:microsoft.com/office/officeart/2005/8/layout/hierarchy3"/>
    <dgm:cxn modelId="{E013BC3E-1AFE-46AE-A4F2-DD3FC3D84861}" srcId="{BEDC1260-67C2-43E8-B67E-D1DF1C3270AE}" destId="{68CAE38C-5C43-4C02-A6FB-C8D2E9C7E70E}" srcOrd="0" destOrd="0" parTransId="{42F1BFC4-4563-45FF-B67B-D4A592BBFE46}" sibTransId="{4C6E7CDC-89D0-4893-8652-8A1F5486A70C}"/>
    <dgm:cxn modelId="{75B1F1FB-A0F5-4016-BA38-FF6484E0A943}" type="presOf" srcId="{BEDC1260-67C2-43E8-B67E-D1DF1C3270AE}" destId="{6CDD315E-0891-45C5-8704-487676896515}" srcOrd="0" destOrd="0" presId="urn:microsoft.com/office/officeart/2005/8/layout/hierarchy3"/>
    <dgm:cxn modelId="{86EEE143-AB86-45A8-971D-69584DA833CB}" type="presOf" srcId="{BEDC1260-67C2-43E8-B67E-D1DF1C3270AE}" destId="{317189A6-D2EF-4A0B-933A-DF9A36187D44}" srcOrd="1" destOrd="0" presId="urn:microsoft.com/office/officeart/2005/8/layout/hierarchy3"/>
    <dgm:cxn modelId="{DCA5E8B7-7424-426B-A857-AAD655040F4D}" type="presOf" srcId="{0C4D1799-3D8D-4296-81E6-79584184890C}" destId="{DCF108C9-606E-4475-97B4-30E81C8BB3DD}" srcOrd="0" destOrd="0" presId="urn:microsoft.com/office/officeart/2005/8/layout/hierarchy3"/>
    <dgm:cxn modelId="{7CB0B568-C587-4F6D-9CDB-D214A054BEE1}" srcId="{BEDC1260-67C2-43E8-B67E-D1DF1C3270AE}" destId="{EE15EF01-6EC3-404F-B4FC-C0DFBDA10A9D}" srcOrd="1" destOrd="0" parTransId="{0C4D1799-3D8D-4296-81E6-79584184890C}" sibTransId="{28F3C3F9-3442-46E6-AA4C-7689AD4EE8F6}"/>
    <dgm:cxn modelId="{10139FBC-ADA9-4E4A-8336-E0607D4909F8}" type="presOf" srcId="{8AB54171-3F17-4420-850B-9FE557CB968F}" destId="{27E744A6-90CA-43AC-A88F-BD504EA9F52F}" srcOrd="1" destOrd="0" presId="urn:microsoft.com/office/officeart/2005/8/layout/hierarchy3"/>
    <dgm:cxn modelId="{34728F89-22BE-4BED-857D-09B56980A2BB}" type="presOf" srcId="{2DC91712-281C-4FA2-B6BB-C0E0CB796796}" destId="{4CC9FAD9-3752-4E77-83D7-9CA95D870054}" srcOrd="0" destOrd="0" presId="urn:microsoft.com/office/officeart/2005/8/layout/hierarchy3"/>
    <dgm:cxn modelId="{C83FEB21-2EEE-48CD-9879-8DF05D7E876E}" type="presOf" srcId="{D20A5EBD-F6E0-4C08-A71C-816CAAD38F38}" destId="{36F79CF7-96AA-47E3-B970-627E1A5165CF}" srcOrd="0" destOrd="0" presId="urn:microsoft.com/office/officeart/2005/8/layout/hierarchy3"/>
    <dgm:cxn modelId="{C4EB9962-A27C-4304-8D6E-F8F3BAD8E82F}" type="presParOf" srcId="{6140A5F4-DA94-45E0-B888-C5FAAC217D82}" destId="{789BBB49-A5A6-4E61-81A7-77A432E6873A}" srcOrd="0" destOrd="0" presId="urn:microsoft.com/office/officeart/2005/8/layout/hierarchy3"/>
    <dgm:cxn modelId="{4492FAE1-4D77-4D54-8A07-9F11C3D36CC9}" type="presParOf" srcId="{789BBB49-A5A6-4E61-81A7-77A432E6873A}" destId="{A250E447-48DC-472E-9906-805161A6E9B6}" srcOrd="0" destOrd="0" presId="urn:microsoft.com/office/officeart/2005/8/layout/hierarchy3"/>
    <dgm:cxn modelId="{EE1CADA2-2DC3-48DF-A969-C4CA56EA7581}" type="presParOf" srcId="{A250E447-48DC-472E-9906-805161A6E9B6}" destId="{44F358D5-97EA-4C4A-A22B-C5EA8B371CEE}" srcOrd="0" destOrd="0" presId="urn:microsoft.com/office/officeart/2005/8/layout/hierarchy3"/>
    <dgm:cxn modelId="{114F5820-6EBA-4CDB-B6B8-C30A6AA8927D}" type="presParOf" srcId="{A250E447-48DC-472E-9906-805161A6E9B6}" destId="{27E744A6-90CA-43AC-A88F-BD504EA9F52F}" srcOrd="1" destOrd="0" presId="urn:microsoft.com/office/officeart/2005/8/layout/hierarchy3"/>
    <dgm:cxn modelId="{E5159138-6A10-47D1-973C-8BCE9A496411}" type="presParOf" srcId="{789BBB49-A5A6-4E61-81A7-77A432E6873A}" destId="{D6C9848B-7B4F-431B-B558-2B6371ACA756}" srcOrd="1" destOrd="0" presId="urn:microsoft.com/office/officeart/2005/8/layout/hierarchy3"/>
    <dgm:cxn modelId="{F8E6BA4A-2017-4292-A87C-6604A5934593}" type="presParOf" srcId="{D6C9848B-7B4F-431B-B558-2B6371ACA756}" destId="{4CC9FAD9-3752-4E77-83D7-9CA95D870054}" srcOrd="0" destOrd="0" presId="urn:microsoft.com/office/officeart/2005/8/layout/hierarchy3"/>
    <dgm:cxn modelId="{76B728F1-23EE-4DD9-AD96-2309C7BE67ED}" type="presParOf" srcId="{D6C9848B-7B4F-431B-B558-2B6371ACA756}" destId="{C2D56AD4-4EE4-4535-8A73-901B1523A7D3}" srcOrd="1" destOrd="0" presId="urn:microsoft.com/office/officeart/2005/8/layout/hierarchy3"/>
    <dgm:cxn modelId="{E3B888E3-5C2C-4DD1-95AD-20A12FEFDCE4}" type="presParOf" srcId="{D6C9848B-7B4F-431B-B558-2B6371ACA756}" destId="{D587270B-7163-4A48-87F8-5BF2F1529375}" srcOrd="2" destOrd="0" presId="urn:microsoft.com/office/officeart/2005/8/layout/hierarchy3"/>
    <dgm:cxn modelId="{F08992A9-16FB-464D-A620-0410215D9B46}" type="presParOf" srcId="{D6C9848B-7B4F-431B-B558-2B6371ACA756}" destId="{DD43F9C1-7E7D-436E-A83B-0564952F6DD8}" srcOrd="3" destOrd="0" presId="urn:microsoft.com/office/officeart/2005/8/layout/hierarchy3"/>
    <dgm:cxn modelId="{E30CCD33-75D2-4282-AB23-24ED1A2D079E}" type="presParOf" srcId="{D6C9848B-7B4F-431B-B558-2B6371ACA756}" destId="{1A4E3E58-6879-4DAA-9815-4C4E72BAF72E}" srcOrd="4" destOrd="0" presId="urn:microsoft.com/office/officeart/2005/8/layout/hierarchy3"/>
    <dgm:cxn modelId="{B5FF2FCA-5082-46FE-9B8F-1820A45B062C}" type="presParOf" srcId="{D6C9848B-7B4F-431B-B558-2B6371ACA756}" destId="{353A8757-DB45-4A49-8D9E-F4AD9557CBD7}" srcOrd="5" destOrd="0" presId="urn:microsoft.com/office/officeart/2005/8/layout/hierarchy3"/>
    <dgm:cxn modelId="{04C2A89C-F101-4B73-B0DF-BD48E898E56D}" type="presParOf" srcId="{D6C9848B-7B4F-431B-B558-2B6371ACA756}" destId="{36F79CF7-96AA-47E3-B970-627E1A5165CF}" srcOrd="6" destOrd="0" presId="urn:microsoft.com/office/officeart/2005/8/layout/hierarchy3"/>
    <dgm:cxn modelId="{A95C31DA-85FC-492A-AD7C-CB068081A07A}" type="presParOf" srcId="{D6C9848B-7B4F-431B-B558-2B6371ACA756}" destId="{1A287A5A-68E8-449A-BE63-B6186F3D2C57}" srcOrd="7" destOrd="0" presId="urn:microsoft.com/office/officeart/2005/8/layout/hierarchy3"/>
    <dgm:cxn modelId="{7F1290DE-9214-484C-BD7D-983197AE2430}" type="presParOf" srcId="{6140A5F4-DA94-45E0-B888-C5FAAC217D82}" destId="{7A21472B-D839-469F-A155-37573ED1CCF5}" srcOrd="1" destOrd="0" presId="urn:microsoft.com/office/officeart/2005/8/layout/hierarchy3"/>
    <dgm:cxn modelId="{3905BEF0-0D02-429E-898B-52C7210B97A2}" type="presParOf" srcId="{7A21472B-D839-469F-A155-37573ED1CCF5}" destId="{04E5AF0D-2511-4E04-A580-C6AD4BC4E844}" srcOrd="0" destOrd="0" presId="urn:microsoft.com/office/officeart/2005/8/layout/hierarchy3"/>
    <dgm:cxn modelId="{66BBCF3E-CF87-48E4-804C-C62A2FF4634C}" type="presParOf" srcId="{04E5AF0D-2511-4E04-A580-C6AD4BC4E844}" destId="{6CDD315E-0891-45C5-8704-487676896515}" srcOrd="0" destOrd="0" presId="urn:microsoft.com/office/officeart/2005/8/layout/hierarchy3"/>
    <dgm:cxn modelId="{277534E5-C8BC-4AE6-BA92-7F814ABCB9CF}" type="presParOf" srcId="{04E5AF0D-2511-4E04-A580-C6AD4BC4E844}" destId="{317189A6-D2EF-4A0B-933A-DF9A36187D44}" srcOrd="1" destOrd="0" presId="urn:microsoft.com/office/officeart/2005/8/layout/hierarchy3"/>
    <dgm:cxn modelId="{A2291A04-8311-49BF-B541-02FBC175B3D4}" type="presParOf" srcId="{7A21472B-D839-469F-A155-37573ED1CCF5}" destId="{84DC79A2-C823-4DBF-9028-F1EDE1CB0689}" srcOrd="1" destOrd="0" presId="urn:microsoft.com/office/officeart/2005/8/layout/hierarchy3"/>
    <dgm:cxn modelId="{780D28EC-3C3E-497E-AA04-3D3E318E4924}" type="presParOf" srcId="{84DC79A2-C823-4DBF-9028-F1EDE1CB0689}" destId="{21B8BD87-F1DD-4EE3-BCD8-6567F39BDD2D}" srcOrd="0" destOrd="0" presId="urn:microsoft.com/office/officeart/2005/8/layout/hierarchy3"/>
    <dgm:cxn modelId="{55D1411D-4A6E-4EEF-9367-559CF106010A}" type="presParOf" srcId="{84DC79A2-C823-4DBF-9028-F1EDE1CB0689}" destId="{1005D549-D5F2-451F-A35E-294258D050B0}" srcOrd="1" destOrd="0" presId="urn:microsoft.com/office/officeart/2005/8/layout/hierarchy3"/>
    <dgm:cxn modelId="{2BA0AD56-C788-469E-ACE2-DE13CBDE710A}" type="presParOf" srcId="{84DC79A2-C823-4DBF-9028-F1EDE1CB0689}" destId="{DCF108C9-606E-4475-97B4-30E81C8BB3DD}" srcOrd="2" destOrd="0" presId="urn:microsoft.com/office/officeart/2005/8/layout/hierarchy3"/>
    <dgm:cxn modelId="{964BEAFD-C6B2-4472-9EB7-F071A5E7BFC4}" type="presParOf" srcId="{84DC79A2-C823-4DBF-9028-F1EDE1CB0689}" destId="{9C1A2D0E-3E8E-4468-BC02-3026AE0DBDC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D34AD9-8F40-4E9D-B722-CC6AAE43B40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F498C1-7CB6-4345-A86F-BE7F07C1340B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/>
            <a:t>Избирательная комиссия не позднее чем за три дня до дня заседания комиссии, извещает кандидата  </a:t>
          </a:r>
        </a:p>
      </dgm:t>
    </dgm:pt>
    <dgm:pt modelId="{33FC6D07-0935-4D1F-82F8-2209D884FB94}" type="parTrans" cxnId="{AD7D4085-0D4D-48FD-A62A-6C7F6E4007D9}">
      <dgm:prSet/>
      <dgm:spPr/>
      <dgm:t>
        <a:bodyPr/>
        <a:lstStyle/>
        <a:p>
          <a:endParaRPr lang="ru-RU" sz="1000"/>
        </a:p>
      </dgm:t>
    </dgm:pt>
    <dgm:pt modelId="{D164631B-1106-4D81-B81A-C39AA0E1E16E}" type="sibTrans" cxnId="{AD7D4085-0D4D-48FD-A62A-6C7F6E4007D9}">
      <dgm:prSet/>
      <dgm:spPr/>
      <dgm:t>
        <a:bodyPr/>
        <a:lstStyle/>
        <a:p>
          <a:endParaRPr lang="ru-RU" sz="1000"/>
        </a:p>
      </dgm:t>
    </dgm:pt>
    <dgm:pt modelId="{EF0DA2C3-21F9-47A5-B5AB-0E7C90A48A1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/>
            <a:t>О несоблюдении требований закона к  оформлению документов</a:t>
          </a:r>
        </a:p>
      </dgm:t>
    </dgm:pt>
    <dgm:pt modelId="{A7ECC46F-82B4-46FD-816F-F030913C8BF8}" type="parTrans" cxnId="{129FA9DC-203A-4CF5-AF59-6A1179F68205}">
      <dgm:prSet/>
      <dgm:spPr/>
      <dgm:t>
        <a:bodyPr/>
        <a:lstStyle/>
        <a:p>
          <a:endParaRPr lang="ru-RU" sz="1000"/>
        </a:p>
      </dgm:t>
    </dgm:pt>
    <dgm:pt modelId="{B623A245-1682-43F7-95BA-4F0B2519D82B}" type="sibTrans" cxnId="{129FA9DC-203A-4CF5-AF59-6A1179F6820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000"/>
        </a:p>
      </dgm:t>
    </dgm:pt>
    <dgm:pt modelId="{847ECD0F-6DA4-4D4C-9836-C4A214834690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/>
            <a:t>О выявлении неполноты сведений </a:t>
          </a:r>
        </a:p>
      </dgm:t>
    </dgm:pt>
    <dgm:pt modelId="{4C32C1A2-83D9-4ECE-B4AB-A5AD66B7584B}" type="parTrans" cxnId="{6B458CC1-54FE-48E2-8127-D69FF7864D1C}">
      <dgm:prSet/>
      <dgm:spPr/>
      <dgm:t>
        <a:bodyPr/>
        <a:lstStyle/>
        <a:p>
          <a:endParaRPr lang="ru-RU" sz="1000"/>
        </a:p>
      </dgm:t>
    </dgm:pt>
    <dgm:pt modelId="{8EEBCB0B-1A81-4FA3-A9BA-C39F2D402121}" type="sibTrans" cxnId="{6B458CC1-54FE-48E2-8127-D69FF7864D1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000"/>
        </a:p>
      </dgm:t>
    </dgm:pt>
    <dgm:pt modelId="{9B1FA044-5456-4715-A9AA-F8E97D00601B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/>
            <a:t>Об отсутствии каких-либо документов, представление которых для выдвижения и регистрации предусмотрено законом</a:t>
          </a:r>
        </a:p>
      </dgm:t>
    </dgm:pt>
    <dgm:pt modelId="{048FA849-6948-436D-BDE2-D46775F513C3}" type="parTrans" cxnId="{A3831290-4B48-4508-8304-10838E333A26}">
      <dgm:prSet/>
      <dgm:spPr/>
      <dgm:t>
        <a:bodyPr/>
        <a:lstStyle/>
        <a:p>
          <a:endParaRPr lang="ru-RU" sz="1000"/>
        </a:p>
      </dgm:t>
    </dgm:pt>
    <dgm:pt modelId="{680ED218-9A1E-4AC2-9C7F-3DB1A1658FEA}" type="sibTrans" cxnId="{A3831290-4B48-4508-8304-10838E333A2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000"/>
        </a:p>
      </dgm:t>
    </dgm:pt>
    <dgm:pt modelId="{77E690BA-921E-495F-9E50-4028DD6540AC}">
      <dgm:prSet/>
      <dgm:spPr/>
      <dgm:t>
        <a:bodyPr/>
        <a:lstStyle/>
        <a:p>
          <a:endParaRPr lang="ru-RU" sz="1000"/>
        </a:p>
      </dgm:t>
    </dgm:pt>
    <dgm:pt modelId="{BEAB9970-C793-4BC0-A691-FF22E0DBD7AC}" type="parTrans" cxnId="{3D3A372D-76F8-4202-88B6-C1AAF86DB231}">
      <dgm:prSet/>
      <dgm:spPr/>
      <dgm:t>
        <a:bodyPr/>
        <a:lstStyle/>
        <a:p>
          <a:endParaRPr lang="ru-RU" sz="1000"/>
        </a:p>
      </dgm:t>
    </dgm:pt>
    <dgm:pt modelId="{3FCF5D2B-46F5-423E-8D19-BBAFA9971EC9}" type="sibTrans" cxnId="{3D3A372D-76F8-4202-88B6-C1AAF86DB231}">
      <dgm:prSet/>
      <dgm:spPr/>
      <dgm:t>
        <a:bodyPr/>
        <a:lstStyle/>
        <a:p>
          <a:endParaRPr lang="ru-RU" sz="1000"/>
        </a:p>
      </dgm:t>
    </dgm:pt>
    <dgm:pt modelId="{798D0080-C734-481A-84EF-22DCC2816F6C}" type="pres">
      <dgm:prSet presAssocID="{86D34AD9-8F40-4E9D-B722-CC6AAE43B4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BBA2B3-9F70-4B43-B44A-4DBAE8B61180}" type="pres">
      <dgm:prSet presAssocID="{C5F498C1-7CB6-4345-A86F-BE7F07C1340B}" presName="centerShape" presStyleLbl="node0" presStyleIdx="0" presStyleCnt="1" custScaleX="110849" custScaleY="108074" custLinFactNeighborX="3810" custLinFactNeighborY="-3252"/>
      <dgm:spPr/>
      <dgm:t>
        <a:bodyPr/>
        <a:lstStyle/>
        <a:p>
          <a:endParaRPr lang="ru-RU"/>
        </a:p>
      </dgm:t>
    </dgm:pt>
    <dgm:pt modelId="{A7B09E0C-9485-470E-981B-E6656B8E77E7}" type="pres">
      <dgm:prSet presAssocID="{EF0DA2C3-21F9-47A5-B5AB-0E7C90A48A1D}" presName="node" presStyleLbl="node1" presStyleIdx="0" presStyleCnt="3" custScaleX="188946" custScaleY="94739" custRadScaleRad="9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F4155-8AFD-4297-ABAC-2F850A4259EC}" type="pres">
      <dgm:prSet presAssocID="{EF0DA2C3-21F9-47A5-B5AB-0E7C90A48A1D}" presName="dummy" presStyleCnt="0"/>
      <dgm:spPr/>
    </dgm:pt>
    <dgm:pt modelId="{2FDE9E2A-3D4F-46C4-B9FA-921C508F674E}" type="pres">
      <dgm:prSet presAssocID="{B623A245-1682-43F7-95BA-4F0B2519D82B}" presName="sibTrans" presStyleLbl="sibTrans2D1" presStyleIdx="0" presStyleCnt="3" custLinFactNeighborX="3433" custLinFactNeighborY="-265"/>
      <dgm:spPr/>
      <dgm:t>
        <a:bodyPr/>
        <a:lstStyle/>
        <a:p>
          <a:endParaRPr lang="ru-RU"/>
        </a:p>
      </dgm:t>
    </dgm:pt>
    <dgm:pt modelId="{3630CA97-A5AB-4754-8CD1-62B9AA5C798B}" type="pres">
      <dgm:prSet presAssocID="{847ECD0F-6DA4-4D4C-9836-C4A214834690}" presName="node" presStyleLbl="node1" presStyleIdx="1" presStyleCnt="3" custScaleX="155032" custRadScaleRad="118327" custRadScaleInc="-3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2EB1F-A34E-40E1-B8E1-602D774556F6}" type="pres">
      <dgm:prSet presAssocID="{847ECD0F-6DA4-4D4C-9836-C4A214834690}" presName="dummy" presStyleCnt="0"/>
      <dgm:spPr/>
    </dgm:pt>
    <dgm:pt modelId="{ECF1B3DB-4D01-445D-9081-1D3D8819D964}" type="pres">
      <dgm:prSet presAssocID="{8EEBCB0B-1A81-4FA3-A9BA-C39F2D402121}" presName="sibTrans" presStyleLbl="sibTrans2D1" presStyleIdx="1" presStyleCnt="3" custScaleX="107864" custScaleY="87111" custLinFactNeighborX="-1889" custLinFactNeighborY="3273"/>
      <dgm:spPr/>
      <dgm:t>
        <a:bodyPr/>
        <a:lstStyle/>
        <a:p>
          <a:endParaRPr lang="ru-RU"/>
        </a:p>
      </dgm:t>
    </dgm:pt>
    <dgm:pt modelId="{F099206C-7330-484E-8A84-D6F00998614D}" type="pres">
      <dgm:prSet presAssocID="{9B1FA044-5456-4715-A9AA-F8E97D00601B}" presName="node" presStyleLbl="node1" presStyleIdx="2" presStyleCnt="3" custScaleX="208366" custScaleY="133251" custRadScaleRad="103490" custRadScaleInc="-15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B63D6-C51D-4478-8B39-9974B3394C7E}" type="pres">
      <dgm:prSet presAssocID="{9B1FA044-5456-4715-A9AA-F8E97D00601B}" presName="dummy" presStyleCnt="0"/>
      <dgm:spPr/>
    </dgm:pt>
    <dgm:pt modelId="{3CB160C7-B6F1-4D31-A3C5-61E5E8563597}" type="pres">
      <dgm:prSet presAssocID="{680ED218-9A1E-4AC2-9C7F-3DB1A1658FEA}" presName="sibTrans" presStyleLbl="sibTrans2D1" presStyleIdx="2" presStyleCnt="3" custLinFactNeighborX="-6810" custLinFactNeighborY="-1124"/>
      <dgm:spPr/>
      <dgm:t>
        <a:bodyPr/>
        <a:lstStyle/>
        <a:p>
          <a:endParaRPr lang="ru-RU"/>
        </a:p>
      </dgm:t>
    </dgm:pt>
  </dgm:ptLst>
  <dgm:cxnLst>
    <dgm:cxn modelId="{A84DE3F5-671B-41E4-A4E2-5809F43005AD}" type="presOf" srcId="{847ECD0F-6DA4-4D4C-9836-C4A214834690}" destId="{3630CA97-A5AB-4754-8CD1-62B9AA5C798B}" srcOrd="0" destOrd="0" presId="urn:microsoft.com/office/officeart/2005/8/layout/radial6"/>
    <dgm:cxn modelId="{BA89B999-6621-4511-869E-8726C0DD6980}" type="presOf" srcId="{680ED218-9A1E-4AC2-9C7F-3DB1A1658FEA}" destId="{3CB160C7-B6F1-4D31-A3C5-61E5E8563597}" srcOrd="0" destOrd="0" presId="urn:microsoft.com/office/officeart/2005/8/layout/radial6"/>
    <dgm:cxn modelId="{D09772AF-3933-4C77-9065-2D38D71AA284}" type="presOf" srcId="{EF0DA2C3-21F9-47A5-B5AB-0E7C90A48A1D}" destId="{A7B09E0C-9485-470E-981B-E6656B8E77E7}" srcOrd="0" destOrd="0" presId="urn:microsoft.com/office/officeart/2005/8/layout/radial6"/>
    <dgm:cxn modelId="{2D5F41A0-9BB7-4113-8DC0-F5D272DA0271}" type="presOf" srcId="{B623A245-1682-43F7-95BA-4F0B2519D82B}" destId="{2FDE9E2A-3D4F-46C4-B9FA-921C508F674E}" srcOrd="0" destOrd="0" presId="urn:microsoft.com/office/officeart/2005/8/layout/radial6"/>
    <dgm:cxn modelId="{924F9C3B-165B-47A9-B7D2-6FF6ADDD22B2}" type="presOf" srcId="{9B1FA044-5456-4715-A9AA-F8E97D00601B}" destId="{F099206C-7330-484E-8A84-D6F00998614D}" srcOrd="0" destOrd="0" presId="urn:microsoft.com/office/officeart/2005/8/layout/radial6"/>
    <dgm:cxn modelId="{27FA8AF8-DBF0-4982-B791-BFF99AB2421C}" type="presOf" srcId="{8EEBCB0B-1A81-4FA3-A9BA-C39F2D402121}" destId="{ECF1B3DB-4D01-445D-9081-1D3D8819D964}" srcOrd="0" destOrd="0" presId="urn:microsoft.com/office/officeart/2005/8/layout/radial6"/>
    <dgm:cxn modelId="{A3831290-4B48-4508-8304-10838E333A26}" srcId="{C5F498C1-7CB6-4345-A86F-BE7F07C1340B}" destId="{9B1FA044-5456-4715-A9AA-F8E97D00601B}" srcOrd="2" destOrd="0" parTransId="{048FA849-6948-436D-BDE2-D46775F513C3}" sibTransId="{680ED218-9A1E-4AC2-9C7F-3DB1A1658FEA}"/>
    <dgm:cxn modelId="{FCDED268-85D5-460B-AAFD-81DE7267B81D}" type="presOf" srcId="{C5F498C1-7CB6-4345-A86F-BE7F07C1340B}" destId="{97BBA2B3-9F70-4B43-B44A-4DBAE8B61180}" srcOrd="0" destOrd="0" presId="urn:microsoft.com/office/officeart/2005/8/layout/radial6"/>
    <dgm:cxn modelId="{6B458CC1-54FE-48E2-8127-D69FF7864D1C}" srcId="{C5F498C1-7CB6-4345-A86F-BE7F07C1340B}" destId="{847ECD0F-6DA4-4D4C-9836-C4A214834690}" srcOrd="1" destOrd="0" parTransId="{4C32C1A2-83D9-4ECE-B4AB-A5AD66B7584B}" sibTransId="{8EEBCB0B-1A81-4FA3-A9BA-C39F2D402121}"/>
    <dgm:cxn modelId="{3D3A372D-76F8-4202-88B6-C1AAF86DB231}" srcId="{86D34AD9-8F40-4E9D-B722-CC6AAE43B40A}" destId="{77E690BA-921E-495F-9E50-4028DD6540AC}" srcOrd="1" destOrd="0" parTransId="{BEAB9970-C793-4BC0-A691-FF22E0DBD7AC}" sibTransId="{3FCF5D2B-46F5-423E-8D19-BBAFA9971EC9}"/>
    <dgm:cxn modelId="{AD7D4085-0D4D-48FD-A62A-6C7F6E4007D9}" srcId="{86D34AD9-8F40-4E9D-B722-CC6AAE43B40A}" destId="{C5F498C1-7CB6-4345-A86F-BE7F07C1340B}" srcOrd="0" destOrd="0" parTransId="{33FC6D07-0935-4D1F-82F8-2209D884FB94}" sibTransId="{D164631B-1106-4D81-B81A-C39AA0E1E16E}"/>
    <dgm:cxn modelId="{129FA9DC-203A-4CF5-AF59-6A1179F68205}" srcId="{C5F498C1-7CB6-4345-A86F-BE7F07C1340B}" destId="{EF0DA2C3-21F9-47A5-B5AB-0E7C90A48A1D}" srcOrd="0" destOrd="0" parTransId="{A7ECC46F-82B4-46FD-816F-F030913C8BF8}" sibTransId="{B623A245-1682-43F7-95BA-4F0B2519D82B}"/>
    <dgm:cxn modelId="{D37B2690-2599-4696-8232-5D0CE7EDDA5E}" type="presOf" srcId="{86D34AD9-8F40-4E9D-B722-CC6AAE43B40A}" destId="{798D0080-C734-481A-84EF-22DCC2816F6C}" srcOrd="0" destOrd="0" presId="urn:microsoft.com/office/officeart/2005/8/layout/radial6"/>
    <dgm:cxn modelId="{A89F3672-819D-46DC-A285-AE899B89721D}" type="presParOf" srcId="{798D0080-C734-481A-84EF-22DCC2816F6C}" destId="{97BBA2B3-9F70-4B43-B44A-4DBAE8B61180}" srcOrd="0" destOrd="0" presId="urn:microsoft.com/office/officeart/2005/8/layout/radial6"/>
    <dgm:cxn modelId="{4DD34D12-2943-43CB-A8AB-668E96816138}" type="presParOf" srcId="{798D0080-C734-481A-84EF-22DCC2816F6C}" destId="{A7B09E0C-9485-470E-981B-E6656B8E77E7}" srcOrd="1" destOrd="0" presId="urn:microsoft.com/office/officeart/2005/8/layout/radial6"/>
    <dgm:cxn modelId="{3831615E-FABD-421C-9F97-4DD62BD7B26C}" type="presParOf" srcId="{798D0080-C734-481A-84EF-22DCC2816F6C}" destId="{A9CF4155-8AFD-4297-ABAC-2F850A4259EC}" srcOrd="2" destOrd="0" presId="urn:microsoft.com/office/officeart/2005/8/layout/radial6"/>
    <dgm:cxn modelId="{25773A21-CB5D-4E06-B20E-01E605B73EAC}" type="presParOf" srcId="{798D0080-C734-481A-84EF-22DCC2816F6C}" destId="{2FDE9E2A-3D4F-46C4-B9FA-921C508F674E}" srcOrd="3" destOrd="0" presId="urn:microsoft.com/office/officeart/2005/8/layout/radial6"/>
    <dgm:cxn modelId="{3D2B331C-41A9-4F66-850F-A02F9E5A8DC3}" type="presParOf" srcId="{798D0080-C734-481A-84EF-22DCC2816F6C}" destId="{3630CA97-A5AB-4754-8CD1-62B9AA5C798B}" srcOrd="4" destOrd="0" presId="urn:microsoft.com/office/officeart/2005/8/layout/radial6"/>
    <dgm:cxn modelId="{25A46CFB-4F28-44B0-907F-F79E2B1DEEDB}" type="presParOf" srcId="{798D0080-C734-481A-84EF-22DCC2816F6C}" destId="{5B12EB1F-A34E-40E1-B8E1-602D774556F6}" srcOrd="5" destOrd="0" presId="urn:microsoft.com/office/officeart/2005/8/layout/radial6"/>
    <dgm:cxn modelId="{81C23D76-1B8C-4489-B7FF-A7617D5A6636}" type="presParOf" srcId="{798D0080-C734-481A-84EF-22DCC2816F6C}" destId="{ECF1B3DB-4D01-445D-9081-1D3D8819D964}" srcOrd="6" destOrd="0" presId="urn:microsoft.com/office/officeart/2005/8/layout/radial6"/>
    <dgm:cxn modelId="{308EDDA0-A693-427E-97AB-D1B22A978E73}" type="presParOf" srcId="{798D0080-C734-481A-84EF-22DCC2816F6C}" destId="{F099206C-7330-484E-8A84-D6F00998614D}" srcOrd="7" destOrd="0" presId="urn:microsoft.com/office/officeart/2005/8/layout/radial6"/>
    <dgm:cxn modelId="{9627D8EB-70E3-44E4-B541-3BC94130B638}" type="presParOf" srcId="{798D0080-C734-481A-84EF-22DCC2816F6C}" destId="{825B63D6-C51D-4478-8B39-9974B3394C7E}" srcOrd="8" destOrd="0" presId="urn:microsoft.com/office/officeart/2005/8/layout/radial6"/>
    <dgm:cxn modelId="{5AD908B7-0D6A-4EAB-8277-142E757E6DBF}" type="presParOf" srcId="{798D0080-C734-481A-84EF-22DCC2816F6C}" destId="{3CB160C7-B6F1-4D31-A3C5-61E5E856359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89F70E-639C-42B2-AB5F-D8479053886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6C582-A8FF-44E3-AB3D-733FDC7496E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Отсутствие у кандидата пассивного избирательного права</a:t>
          </a:r>
        </a:p>
      </dgm:t>
    </dgm:pt>
    <dgm:pt modelId="{97EBDA48-82BD-47A6-8DBF-E3B2C7FBA779}" type="parTrans" cxnId="{86C12EFE-D9A2-4DC3-99F6-B9BF574C7A09}">
      <dgm:prSet/>
      <dgm:spPr/>
      <dgm:t>
        <a:bodyPr/>
        <a:lstStyle/>
        <a:p>
          <a:endParaRPr lang="ru-RU"/>
        </a:p>
      </dgm:t>
    </dgm:pt>
    <dgm:pt modelId="{8463422B-6850-4407-8894-CEE23AC87305}" type="sibTrans" cxnId="{86C12EFE-D9A2-4DC3-99F6-B9BF574C7A09}">
      <dgm:prSet/>
      <dgm:spPr/>
      <dgm:t>
        <a:bodyPr/>
        <a:lstStyle/>
        <a:p>
          <a:endParaRPr lang="ru-RU"/>
        </a:p>
      </dgm:t>
    </dgm:pt>
    <dgm:pt modelId="{339BB20F-A810-42CC-ABF1-741F5CF6FC2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Несоблюдение требований к выдвижению кандидата, предусмотренных Федеральным законом «О политических партиях»</a:t>
          </a:r>
        </a:p>
      </dgm:t>
    </dgm:pt>
    <dgm:pt modelId="{BF3F6E05-61CA-4AD6-82B9-44C2CA1E4105}" type="parTrans" cxnId="{9689A604-A74E-4E6A-B5DE-68DD1AF51944}">
      <dgm:prSet/>
      <dgm:spPr/>
      <dgm:t>
        <a:bodyPr/>
        <a:lstStyle/>
        <a:p>
          <a:endParaRPr lang="ru-RU"/>
        </a:p>
      </dgm:t>
    </dgm:pt>
    <dgm:pt modelId="{4A43A676-4F68-4327-ACCB-7B59678B3831}" type="sibTrans" cxnId="{9689A604-A74E-4E6A-B5DE-68DD1AF51944}">
      <dgm:prSet/>
      <dgm:spPr/>
      <dgm:t>
        <a:bodyPr/>
        <a:lstStyle/>
        <a:p>
          <a:endParaRPr lang="ru-RU"/>
        </a:p>
      </dgm:t>
    </dgm:pt>
    <dgm:pt modelId="{6C5AF6B4-CB40-4A5C-8E6D-5ECE2318B70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Отсутствие среди документов, представленных для уведомления о выдвижении и регистрации кандидата, документов необходимых в соответствии с законодательством </a:t>
          </a:r>
        </a:p>
      </dgm:t>
    </dgm:pt>
    <dgm:pt modelId="{167F25CB-3830-4569-8BE8-73F2A9B65EAB}" type="parTrans" cxnId="{6D47F0BC-2282-4C1D-BF43-691E9C789853}">
      <dgm:prSet/>
      <dgm:spPr/>
      <dgm:t>
        <a:bodyPr/>
        <a:lstStyle/>
        <a:p>
          <a:endParaRPr lang="ru-RU"/>
        </a:p>
      </dgm:t>
    </dgm:pt>
    <dgm:pt modelId="{9C8C7AE5-03E7-4725-BEFD-2B0D50E901F8}" type="sibTrans" cxnId="{6D47F0BC-2282-4C1D-BF43-691E9C789853}">
      <dgm:prSet/>
      <dgm:spPr/>
      <dgm:t>
        <a:bodyPr/>
        <a:lstStyle/>
        <a:p>
          <a:endParaRPr lang="ru-RU"/>
        </a:p>
      </dgm:t>
    </dgm:pt>
    <dgm:pt modelId="{B9C7168B-FC14-490F-830A-F318A589C1A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Недостаточное количество достоверных подписей избирателей, представленных для регистрации кандидата</a:t>
          </a:r>
        </a:p>
      </dgm:t>
    </dgm:pt>
    <dgm:pt modelId="{879152F5-C64C-444D-912A-74135DEBE955}" type="parTrans" cxnId="{AEBA31C3-4E4D-48B9-9976-01C675F4175A}">
      <dgm:prSet/>
      <dgm:spPr/>
      <dgm:t>
        <a:bodyPr/>
        <a:lstStyle/>
        <a:p>
          <a:endParaRPr lang="ru-RU"/>
        </a:p>
      </dgm:t>
    </dgm:pt>
    <dgm:pt modelId="{A68244C2-2720-47ED-932F-B75353AC82E5}" type="sibTrans" cxnId="{AEBA31C3-4E4D-48B9-9976-01C675F4175A}">
      <dgm:prSet/>
      <dgm:spPr/>
      <dgm:t>
        <a:bodyPr/>
        <a:lstStyle/>
        <a:p>
          <a:endParaRPr lang="ru-RU"/>
        </a:p>
      </dgm:t>
    </dgm:pt>
    <dgm:pt modelId="{C546B0A1-172D-426B-98CF-14C51D5B3F2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Сокрытие кандидатом сведений о судимости</a:t>
          </a:r>
        </a:p>
      </dgm:t>
    </dgm:pt>
    <dgm:pt modelId="{97009EA6-7870-4148-BE65-5A6F09FCE765}" type="parTrans" cxnId="{1EF3D7BC-681E-4D12-BC7C-3657B32427AF}">
      <dgm:prSet/>
      <dgm:spPr/>
      <dgm:t>
        <a:bodyPr/>
        <a:lstStyle/>
        <a:p>
          <a:endParaRPr lang="ru-RU"/>
        </a:p>
      </dgm:t>
    </dgm:pt>
    <dgm:pt modelId="{E419AE6C-B4A6-45C6-A23D-18BD6E332196}" type="sibTrans" cxnId="{1EF3D7BC-681E-4D12-BC7C-3657B32427AF}">
      <dgm:prSet/>
      <dgm:spPr/>
      <dgm:t>
        <a:bodyPr/>
        <a:lstStyle/>
        <a:p>
          <a:endParaRPr lang="ru-RU"/>
        </a:p>
      </dgm:t>
    </dgm:pt>
    <dgm:pt modelId="{93CC846D-0FB7-441A-9282-707C5ED32355}" type="pres">
      <dgm:prSet presAssocID="{4F89F70E-639C-42B2-AB5F-D847905388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66DFB0-838B-4EE5-BD9C-4D93FAF18CF7}" type="pres">
      <dgm:prSet presAssocID="{4F89F70E-639C-42B2-AB5F-D84790538863}" presName="Name1" presStyleCnt="0"/>
      <dgm:spPr/>
    </dgm:pt>
    <dgm:pt modelId="{11E84395-48DD-43B8-A0B4-578208D19FDD}" type="pres">
      <dgm:prSet presAssocID="{4F89F70E-639C-42B2-AB5F-D84790538863}" presName="cycle" presStyleCnt="0"/>
      <dgm:spPr/>
    </dgm:pt>
    <dgm:pt modelId="{B667B8CC-52B0-4BDC-9ACB-08B8E6A03557}" type="pres">
      <dgm:prSet presAssocID="{4F89F70E-639C-42B2-AB5F-D84790538863}" presName="srcNode" presStyleLbl="node1" presStyleIdx="0" presStyleCnt="5"/>
      <dgm:spPr/>
    </dgm:pt>
    <dgm:pt modelId="{4161D9CA-61C5-40A6-B913-0C76BADD39F5}" type="pres">
      <dgm:prSet presAssocID="{4F89F70E-639C-42B2-AB5F-D84790538863}" presName="conn" presStyleLbl="parChTrans1D2" presStyleIdx="0" presStyleCnt="1"/>
      <dgm:spPr/>
      <dgm:t>
        <a:bodyPr/>
        <a:lstStyle/>
        <a:p>
          <a:endParaRPr lang="ru-RU"/>
        </a:p>
      </dgm:t>
    </dgm:pt>
    <dgm:pt modelId="{6F742F23-29A1-49B2-BB87-8176BC16F15E}" type="pres">
      <dgm:prSet presAssocID="{4F89F70E-639C-42B2-AB5F-D84790538863}" presName="extraNode" presStyleLbl="node1" presStyleIdx="0" presStyleCnt="5"/>
      <dgm:spPr/>
    </dgm:pt>
    <dgm:pt modelId="{DDB01C19-E721-47D0-92F3-485FAAD68119}" type="pres">
      <dgm:prSet presAssocID="{4F89F70E-639C-42B2-AB5F-D84790538863}" presName="dstNode" presStyleLbl="node1" presStyleIdx="0" presStyleCnt="5"/>
      <dgm:spPr/>
    </dgm:pt>
    <dgm:pt modelId="{454D897A-ACB7-4E40-B21D-38624BFCB6D6}" type="pres">
      <dgm:prSet presAssocID="{6B56C582-A8FF-44E3-AB3D-733FDC7496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83B8A-C227-400C-BAF6-42DD60E3906F}" type="pres">
      <dgm:prSet presAssocID="{6B56C582-A8FF-44E3-AB3D-733FDC7496EF}" presName="accent_1" presStyleCnt="0"/>
      <dgm:spPr/>
    </dgm:pt>
    <dgm:pt modelId="{9D8D22D7-A72A-4435-980F-8DA00EA01DF0}" type="pres">
      <dgm:prSet presAssocID="{6B56C582-A8FF-44E3-AB3D-733FDC7496EF}" presName="accentRepeatNode" presStyleLbl="solidFgAcc1" presStyleIdx="0" presStyleCnt="5"/>
      <dgm:spPr/>
    </dgm:pt>
    <dgm:pt modelId="{D8EF8032-C764-4575-93C3-41AF09ED98B9}" type="pres">
      <dgm:prSet presAssocID="{339BB20F-A810-42CC-ABF1-741F5CF6FC2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CDF9E-9F92-4CF5-9825-B960E10030C6}" type="pres">
      <dgm:prSet presAssocID="{339BB20F-A810-42CC-ABF1-741F5CF6FC2F}" presName="accent_2" presStyleCnt="0"/>
      <dgm:spPr/>
    </dgm:pt>
    <dgm:pt modelId="{AD39159F-1733-46DE-8DAE-0545886B69A3}" type="pres">
      <dgm:prSet presAssocID="{339BB20F-A810-42CC-ABF1-741F5CF6FC2F}" presName="accentRepeatNode" presStyleLbl="solidFgAcc1" presStyleIdx="1" presStyleCnt="5"/>
      <dgm:spPr/>
    </dgm:pt>
    <dgm:pt modelId="{83D3420E-9CA2-43C0-9A3C-A3181E3763CF}" type="pres">
      <dgm:prSet presAssocID="{6C5AF6B4-CB40-4A5C-8E6D-5ECE2318B70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8E493-157F-4AA2-9EC7-73C0DA4DBDE7}" type="pres">
      <dgm:prSet presAssocID="{6C5AF6B4-CB40-4A5C-8E6D-5ECE2318B70E}" presName="accent_3" presStyleCnt="0"/>
      <dgm:spPr/>
    </dgm:pt>
    <dgm:pt modelId="{5D311253-7D85-4894-9DE3-065CD372FB91}" type="pres">
      <dgm:prSet presAssocID="{6C5AF6B4-CB40-4A5C-8E6D-5ECE2318B70E}" presName="accentRepeatNode" presStyleLbl="solidFgAcc1" presStyleIdx="2" presStyleCnt="5" custLinFactNeighborX="1479" custLinFactNeighborY="-679"/>
      <dgm:spPr/>
    </dgm:pt>
    <dgm:pt modelId="{62D59D8D-831C-4800-A5CF-B0AC6F985D29}" type="pres">
      <dgm:prSet presAssocID="{B9C7168B-FC14-490F-830A-F318A589C1A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2E38E-E4F6-4070-9219-A93580F4A40C}" type="pres">
      <dgm:prSet presAssocID="{B9C7168B-FC14-490F-830A-F318A589C1A4}" presName="accent_4" presStyleCnt="0"/>
      <dgm:spPr/>
    </dgm:pt>
    <dgm:pt modelId="{0B077F5A-D892-4D5C-83B4-302A61555672}" type="pres">
      <dgm:prSet presAssocID="{B9C7168B-FC14-490F-830A-F318A589C1A4}" presName="accentRepeatNode" presStyleLbl="solidFgAcc1" presStyleIdx="3" presStyleCnt="5" custLinFactNeighborX="1479" custLinFactNeighborY="-679"/>
      <dgm:spPr/>
    </dgm:pt>
    <dgm:pt modelId="{B583A565-729B-4D73-A9C0-71689EFD0CDE}" type="pres">
      <dgm:prSet presAssocID="{C546B0A1-172D-426B-98CF-14C51D5B3F2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B89DF-5DE6-4CD9-B03A-3B8C25FEC2F9}" type="pres">
      <dgm:prSet presAssocID="{C546B0A1-172D-426B-98CF-14C51D5B3F20}" presName="accent_5" presStyleCnt="0"/>
      <dgm:spPr/>
    </dgm:pt>
    <dgm:pt modelId="{E18F043D-4DE6-4BDD-ABA9-1491C5F6C7EE}" type="pres">
      <dgm:prSet presAssocID="{C546B0A1-172D-426B-98CF-14C51D5B3F20}" presName="accentRepeatNode" presStyleLbl="solidFgAcc1" presStyleIdx="4" presStyleCnt="5" custLinFactNeighborX="1479" custLinFactNeighborY="-679"/>
      <dgm:spPr/>
    </dgm:pt>
  </dgm:ptLst>
  <dgm:cxnLst>
    <dgm:cxn modelId="{56EEC3D6-5AA9-460A-8D70-1F9E2FA877B1}" type="presOf" srcId="{6C5AF6B4-CB40-4A5C-8E6D-5ECE2318B70E}" destId="{83D3420E-9CA2-43C0-9A3C-A3181E3763CF}" srcOrd="0" destOrd="0" presId="urn:microsoft.com/office/officeart/2008/layout/VerticalCurvedList"/>
    <dgm:cxn modelId="{674ACACC-0A83-4BB2-9CD5-3608780CFB4F}" type="presOf" srcId="{C546B0A1-172D-426B-98CF-14C51D5B3F20}" destId="{B583A565-729B-4D73-A9C0-71689EFD0CDE}" srcOrd="0" destOrd="0" presId="urn:microsoft.com/office/officeart/2008/layout/VerticalCurvedList"/>
    <dgm:cxn modelId="{AEBA31C3-4E4D-48B9-9976-01C675F4175A}" srcId="{4F89F70E-639C-42B2-AB5F-D84790538863}" destId="{B9C7168B-FC14-490F-830A-F318A589C1A4}" srcOrd="3" destOrd="0" parTransId="{879152F5-C64C-444D-912A-74135DEBE955}" sibTransId="{A68244C2-2720-47ED-932F-B75353AC82E5}"/>
    <dgm:cxn modelId="{9689A604-A74E-4E6A-B5DE-68DD1AF51944}" srcId="{4F89F70E-639C-42B2-AB5F-D84790538863}" destId="{339BB20F-A810-42CC-ABF1-741F5CF6FC2F}" srcOrd="1" destOrd="0" parTransId="{BF3F6E05-61CA-4AD6-82B9-44C2CA1E4105}" sibTransId="{4A43A676-4F68-4327-ACCB-7B59678B3831}"/>
    <dgm:cxn modelId="{81016985-70E3-4643-A8BD-9EFC9FAAFFB5}" type="presOf" srcId="{8463422B-6850-4407-8894-CEE23AC87305}" destId="{4161D9CA-61C5-40A6-B913-0C76BADD39F5}" srcOrd="0" destOrd="0" presId="urn:microsoft.com/office/officeart/2008/layout/VerticalCurvedList"/>
    <dgm:cxn modelId="{1EF3D7BC-681E-4D12-BC7C-3657B32427AF}" srcId="{4F89F70E-639C-42B2-AB5F-D84790538863}" destId="{C546B0A1-172D-426B-98CF-14C51D5B3F20}" srcOrd="4" destOrd="0" parTransId="{97009EA6-7870-4148-BE65-5A6F09FCE765}" sibTransId="{E419AE6C-B4A6-45C6-A23D-18BD6E332196}"/>
    <dgm:cxn modelId="{81904F4A-31AF-485B-9110-38F4289DAE3F}" type="presOf" srcId="{4F89F70E-639C-42B2-AB5F-D84790538863}" destId="{93CC846D-0FB7-441A-9282-707C5ED32355}" srcOrd="0" destOrd="0" presId="urn:microsoft.com/office/officeart/2008/layout/VerticalCurvedList"/>
    <dgm:cxn modelId="{822D757F-DD5F-46E3-BA8A-A5BC12DAADA3}" type="presOf" srcId="{339BB20F-A810-42CC-ABF1-741F5CF6FC2F}" destId="{D8EF8032-C764-4575-93C3-41AF09ED98B9}" srcOrd="0" destOrd="0" presId="urn:microsoft.com/office/officeart/2008/layout/VerticalCurvedList"/>
    <dgm:cxn modelId="{6D47F0BC-2282-4C1D-BF43-691E9C789853}" srcId="{4F89F70E-639C-42B2-AB5F-D84790538863}" destId="{6C5AF6B4-CB40-4A5C-8E6D-5ECE2318B70E}" srcOrd="2" destOrd="0" parTransId="{167F25CB-3830-4569-8BE8-73F2A9B65EAB}" sibTransId="{9C8C7AE5-03E7-4725-BEFD-2B0D50E901F8}"/>
    <dgm:cxn modelId="{7E609EEE-F3BD-473C-B241-956D208F39EE}" type="presOf" srcId="{6B56C582-A8FF-44E3-AB3D-733FDC7496EF}" destId="{454D897A-ACB7-4E40-B21D-38624BFCB6D6}" srcOrd="0" destOrd="0" presId="urn:microsoft.com/office/officeart/2008/layout/VerticalCurvedList"/>
    <dgm:cxn modelId="{86C12EFE-D9A2-4DC3-99F6-B9BF574C7A09}" srcId="{4F89F70E-639C-42B2-AB5F-D84790538863}" destId="{6B56C582-A8FF-44E3-AB3D-733FDC7496EF}" srcOrd="0" destOrd="0" parTransId="{97EBDA48-82BD-47A6-8DBF-E3B2C7FBA779}" sibTransId="{8463422B-6850-4407-8894-CEE23AC87305}"/>
    <dgm:cxn modelId="{3152A90A-8D98-4BA4-AC7D-8520FDF630A7}" type="presOf" srcId="{B9C7168B-FC14-490F-830A-F318A589C1A4}" destId="{62D59D8D-831C-4800-A5CF-B0AC6F985D29}" srcOrd="0" destOrd="0" presId="urn:microsoft.com/office/officeart/2008/layout/VerticalCurvedList"/>
    <dgm:cxn modelId="{9602DD70-1591-4F65-B9B6-8BEBEE7D24AB}" type="presParOf" srcId="{93CC846D-0FB7-441A-9282-707C5ED32355}" destId="{EB66DFB0-838B-4EE5-BD9C-4D93FAF18CF7}" srcOrd="0" destOrd="0" presId="urn:microsoft.com/office/officeart/2008/layout/VerticalCurvedList"/>
    <dgm:cxn modelId="{6BF71CDC-841D-482B-B318-14F9ABBD9CA1}" type="presParOf" srcId="{EB66DFB0-838B-4EE5-BD9C-4D93FAF18CF7}" destId="{11E84395-48DD-43B8-A0B4-578208D19FDD}" srcOrd="0" destOrd="0" presId="urn:microsoft.com/office/officeart/2008/layout/VerticalCurvedList"/>
    <dgm:cxn modelId="{59CA135F-6AAE-40DF-8DAB-05C1E965AF4D}" type="presParOf" srcId="{11E84395-48DD-43B8-A0B4-578208D19FDD}" destId="{B667B8CC-52B0-4BDC-9ACB-08B8E6A03557}" srcOrd="0" destOrd="0" presId="urn:microsoft.com/office/officeart/2008/layout/VerticalCurvedList"/>
    <dgm:cxn modelId="{2CD14784-D412-4086-8F3B-F793E5EF292E}" type="presParOf" srcId="{11E84395-48DD-43B8-A0B4-578208D19FDD}" destId="{4161D9CA-61C5-40A6-B913-0C76BADD39F5}" srcOrd="1" destOrd="0" presId="urn:microsoft.com/office/officeart/2008/layout/VerticalCurvedList"/>
    <dgm:cxn modelId="{7AB54042-368F-46A6-A4F9-FD7F69C7FD0C}" type="presParOf" srcId="{11E84395-48DD-43B8-A0B4-578208D19FDD}" destId="{6F742F23-29A1-49B2-BB87-8176BC16F15E}" srcOrd="2" destOrd="0" presId="urn:microsoft.com/office/officeart/2008/layout/VerticalCurvedList"/>
    <dgm:cxn modelId="{90DC299B-AF7C-4EA4-B351-9CC765CFBD27}" type="presParOf" srcId="{11E84395-48DD-43B8-A0B4-578208D19FDD}" destId="{DDB01C19-E721-47D0-92F3-485FAAD68119}" srcOrd="3" destOrd="0" presId="urn:microsoft.com/office/officeart/2008/layout/VerticalCurvedList"/>
    <dgm:cxn modelId="{5022A96F-0039-4090-8DFB-0A7F9C85977E}" type="presParOf" srcId="{EB66DFB0-838B-4EE5-BD9C-4D93FAF18CF7}" destId="{454D897A-ACB7-4E40-B21D-38624BFCB6D6}" srcOrd="1" destOrd="0" presId="urn:microsoft.com/office/officeart/2008/layout/VerticalCurvedList"/>
    <dgm:cxn modelId="{2797B24F-D432-4CAC-B4BF-99B57C13BD40}" type="presParOf" srcId="{EB66DFB0-838B-4EE5-BD9C-4D93FAF18CF7}" destId="{0AD83B8A-C227-400C-BAF6-42DD60E3906F}" srcOrd="2" destOrd="0" presId="urn:microsoft.com/office/officeart/2008/layout/VerticalCurvedList"/>
    <dgm:cxn modelId="{C6CB2468-2D8A-4B00-8FCA-B57B23379C98}" type="presParOf" srcId="{0AD83B8A-C227-400C-BAF6-42DD60E3906F}" destId="{9D8D22D7-A72A-4435-980F-8DA00EA01DF0}" srcOrd="0" destOrd="0" presId="urn:microsoft.com/office/officeart/2008/layout/VerticalCurvedList"/>
    <dgm:cxn modelId="{2DD20A6B-4510-4349-B3B1-DFC521DCCBBC}" type="presParOf" srcId="{EB66DFB0-838B-4EE5-BD9C-4D93FAF18CF7}" destId="{D8EF8032-C764-4575-93C3-41AF09ED98B9}" srcOrd="3" destOrd="0" presId="urn:microsoft.com/office/officeart/2008/layout/VerticalCurvedList"/>
    <dgm:cxn modelId="{6437D82D-6F4A-44FE-93C2-40D1B4CB6279}" type="presParOf" srcId="{EB66DFB0-838B-4EE5-BD9C-4D93FAF18CF7}" destId="{1EFCDF9E-9F92-4CF5-9825-B960E10030C6}" srcOrd="4" destOrd="0" presId="urn:microsoft.com/office/officeart/2008/layout/VerticalCurvedList"/>
    <dgm:cxn modelId="{50AF9658-01E5-4EC2-8009-4A76D217174A}" type="presParOf" srcId="{1EFCDF9E-9F92-4CF5-9825-B960E10030C6}" destId="{AD39159F-1733-46DE-8DAE-0545886B69A3}" srcOrd="0" destOrd="0" presId="urn:microsoft.com/office/officeart/2008/layout/VerticalCurvedList"/>
    <dgm:cxn modelId="{587E705C-FFB6-4A98-BDB4-EAB5F8613350}" type="presParOf" srcId="{EB66DFB0-838B-4EE5-BD9C-4D93FAF18CF7}" destId="{83D3420E-9CA2-43C0-9A3C-A3181E3763CF}" srcOrd="5" destOrd="0" presId="urn:microsoft.com/office/officeart/2008/layout/VerticalCurvedList"/>
    <dgm:cxn modelId="{BC9BF329-EFC7-4012-AE26-D0EC1BB395A7}" type="presParOf" srcId="{EB66DFB0-838B-4EE5-BD9C-4D93FAF18CF7}" destId="{1EB8E493-157F-4AA2-9EC7-73C0DA4DBDE7}" srcOrd="6" destOrd="0" presId="urn:microsoft.com/office/officeart/2008/layout/VerticalCurvedList"/>
    <dgm:cxn modelId="{A3EF7117-D01B-4A1B-ABA7-CA71A933905C}" type="presParOf" srcId="{1EB8E493-157F-4AA2-9EC7-73C0DA4DBDE7}" destId="{5D311253-7D85-4894-9DE3-065CD372FB91}" srcOrd="0" destOrd="0" presId="urn:microsoft.com/office/officeart/2008/layout/VerticalCurvedList"/>
    <dgm:cxn modelId="{9CA86D30-FDE7-4D76-B0BF-CA6A28A2DA1C}" type="presParOf" srcId="{EB66DFB0-838B-4EE5-BD9C-4D93FAF18CF7}" destId="{62D59D8D-831C-4800-A5CF-B0AC6F985D29}" srcOrd="7" destOrd="0" presId="urn:microsoft.com/office/officeart/2008/layout/VerticalCurvedList"/>
    <dgm:cxn modelId="{14AFA1EE-1BFD-4BB2-BD92-009B47AECE5E}" type="presParOf" srcId="{EB66DFB0-838B-4EE5-BD9C-4D93FAF18CF7}" destId="{09C2E38E-E4F6-4070-9219-A93580F4A40C}" srcOrd="8" destOrd="0" presId="urn:microsoft.com/office/officeart/2008/layout/VerticalCurvedList"/>
    <dgm:cxn modelId="{C0AF081E-EF31-4911-A686-1469BF243BB6}" type="presParOf" srcId="{09C2E38E-E4F6-4070-9219-A93580F4A40C}" destId="{0B077F5A-D892-4D5C-83B4-302A61555672}" srcOrd="0" destOrd="0" presId="urn:microsoft.com/office/officeart/2008/layout/VerticalCurvedList"/>
    <dgm:cxn modelId="{AD3C31D0-B9FD-4851-BFC0-420E03BC0B2A}" type="presParOf" srcId="{EB66DFB0-838B-4EE5-BD9C-4D93FAF18CF7}" destId="{B583A565-729B-4D73-A9C0-71689EFD0CDE}" srcOrd="9" destOrd="0" presId="urn:microsoft.com/office/officeart/2008/layout/VerticalCurvedList"/>
    <dgm:cxn modelId="{C441ED1A-B5BA-4D78-93FB-798AD0CEC1D8}" type="presParOf" srcId="{EB66DFB0-838B-4EE5-BD9C-4D93FAF18CF7}" destId="{E17B89DF-5DE6-4CD9-B03A-3B8C25FEC2F9}" srcOrd="10" destOrd="0" presId="urn:microsoft.com/office/officeart/2008/layout/VerticalCurvedList"/>
    <dgm:cxn modelId="{9ADF0C55-D641-413E-A2A9-A058B688D9BA}" type="presParOf" srcId="{E17B89DF-5DE6-4CD9-B03A-3B8C25FEC2F9}" destId="{E18F043D-4DE6-4BDD-ABA9-1491C5F6C7E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B18D-3BE5-4835-BBB2-64B7F7B02E08}">
      <dsp:nvSpPr>
        <dsp:cNvPr id="0" name=""/>
        <dsp:cNvSpPr/>
      </dsp:nvSpPr>
      <dsp:spPr>
        <a:xfrm rot="5400000">
          <a:off x="-199758" y="200890"/>
          <a:ext cx="1331726" cy="932208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467235"/>
        <a:ext cx="932208" cy="399518"/>
      </dsp:txXfrm>
    </dsp:sp>
    <dsp:sp modelId="{8C1C0346-CC3A-4B12-A000-68D9CEA62607}">
      <dsp:nvSpPr>
        <dsp:cNvPr id="0" name=""/>
        <dsp:cNvSpPr/>
      </dsp:nvSpPr>
      <dsp:spPr>
        <a:xfrm rot="5400000">
          <a:off x="4425781" y="-3492442"/>
          <a:ext cx="865621" cy="7852767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заявления в письменной форме </a:t>
          </a:r>
          <a:r>
            <a:rPr lang="ru-RU" sz="1400" kern="1200" dirty="0"/>
            <a:t>выдвинутого лица о согласии баллотироваться по соответствующему избирательному округу с обязательством в случае его избрания прекратить деятельность, несовместимую со статусом депутата или с замещением иной выборной должности</a:t>
          </a:r>
        </a:p>
      </dsp:txBody>
      <dsp:txXfrm rot="-5400000">
        <a:off x="932208" y="43387"/>
        <a:ext cx="7810511" cy="781109"/>
      </dsp:txXfrm>
    </dsp:sp>
    <dsp:sp modelId="{37E62331-D982-4521-9A73-E98E0D6C6F9B}">
      <dsp:nvSpPr>
        <dsp:cNvPr id="0" name=""/>
        <dsp:cNvSpPr/>
      </dsp:nvSpPr>
      <dsp:spPr>
        <a:xfrm rot="5400000">
          <a:off x="-199758" y="1370292"/>
          <a:ext cx="1331726" cy="932208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1636637"/>
        <a:ext cx="932208" cy="399518"/>
      </dsp:txXfrm>
    </dsp:sp>
    <dsp:sp modelId="{AF5CFE8B-111C-41E3-81D1-982F1F014083}">
      <dsp:nvSpPr>
        <dsp:cNvPr id="0" name=""/>
        <dsp:cNvSpPr/>
      </dsp:nvSpPr>
      <dsp:spPr>
        <a:xfrm rot="5400000">
          <a:off x="4425781" y="-2306406"/>
          <a:ext cx="865621" cy="7852767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копия паспорта (отдельных страниц паспорта, определенных Центральной избирательной комиссией Российской Федерации от 04  июня 2014 года №233/1478-6 (страницы 2, 3, 5, 18 и 19) или документа, заменяющего паспорт гражданина, заверенная соответственно кандидатом</a:t>
          </a:r>
        </a:p>
      </dsp:txBody>
      <dsp:txXfrm rot="-5400000">
        <a:off x="932208" y="1229423"/>
        <a:ext cx="7810511" cy="781109"/>
      </dsp:txXfrm>
    </dsp:sp>
    <dsp:sp modelId="{940274B5-8B9C-45E5-9527-A046EFDB7847}">
      <dsp:nvSpPr>
        <dsp:cNvPr id="0" name=""/>
        <dsp:cNvSpPr/>
      </dsp:nvSpPr>
      <dsp:spPr>
        <a:xfrm rot="5400000">
          <a:off x="-199758" y="2572961"/>
          <a:ext cx="1331726" cy="932208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2839306"/>
        <a:ext cx="932208" cy="399518"/>
      </dsp:txXfrm>
    </dsp:sp>
    <dsp:sp modelId="{CBBFF8E0-F785-402C-89DC-2B52ADCDFB97}">
      <dsp:nvSpPr>
        <dsp:cNvPr id="0" name=""/>
        <dsp:cNvSpPr/>
      </dsp:nvSpPr>
      <dsp:spPr>
        <a:xfrm rot="5400000">
          <a:off x="4425781" y="-1120370"/>
          <a:ext cx="865621" cy="7852767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 заверенные  кандидатом копии документов, подтверждающих указанные в заявлении сведения об образовании, основном месте работы или службы, о занимаемой должности (роде занятий), а также о том, что кандидат является депутатом</a:t>
          </a:r>
        </a:p>
      </dsp:txBody>
      <dsp:txXfrm rot="-5400000">
        <a:off x="932208" y="2415459"/>
        <a:ext cx="7810511" cy="781109"/>
      </dsp:txXfrm>
    </dsp:sp>
    <dsp:sp modelId="{6DD06E0C-8503-4FBF-8953-267C41D7387D}">
      <dsp:nvSpPr>
        <dsp:cNvPr id="0" name=""/>
        <dsp:cNvSpPr/>
      </dsp:nvSpPr>
      <dsp:spPr>
        <a:xfrm rot="5400000">
          <a:off x="-199758" y="3764576"/>
          <a:ext cx="1331726" cy="932208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1" y="4030921"/>
        <a:ext cx="932208" cy="399518"/>
      </dsp:txXfrm>
    </dsp:sp>
    <dsp:sp modelId="{0B15DC80-D99A-4A34-BEC3-5A788590C630}">
      <dsp:nvSpPr>
        <dsp:cNvPr id="0" name=""/>
        <dsp:cNvSpPr/>
      </dsp:nvSpPr>
      <dsp:spPr>
        <a:xfrm rot="5400000">
          <a:off x="4425781" y="65665"/>
          <a:ext cx="865621" cy="7852767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если кандидат менял фамилию, или имя, или отчество, - копии соответствующих документов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932208" y="3601494"/>
        <a:ext cx="7810511" cy="781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1D377-78D1-4E63-BDC8-3EAB6323D971}">
      <dsp:nvSpPr>
        <dsp:cNvPr id="0" name=""/>
        <dsp:cNvSpPr/>
      </dsp:nvSpPr>
      <dsp:spPr>
        <a:xfrm rot="5400000">
          <a:off x="-207332" y="207332"/>
          <a:ext cx="1382216" cy="967551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83776"/>
        <a:ext cx="967551" cy="414665"/>
      </dsp:txXfrm>
    </dsp:sp>
    <dsp:sp modelId="{311E7826-6D22-4439-B9DA-DDEAE8CBC2E3}">
      <dsp:nvSpPr>
        <dsp:cNvPr id="0" name=""/>
        <dsp:cNvSpPr/>
      </dsp:nvSpPr>
      <dsp:spPr>
        <a:xfrm rot="5400000">
          <a:off x="4355035" y="-3387484"/>
          <a:ext cx="898440" cy="7673408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just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/>
            <a:t> </a:t>
          </a:r>
          <a:r>
            <a:rPr lang="ru-RU" sz="1200" kern="1200" dirty="0"/>
            <a:t>нотариально удостоверенная копия документа о государственной регистрации избирательного объединения, выданного федеральным органом исполнительной власти, уполномоченным на осуществление функций в сфере регистрации общественных объединений, а если избирательное объединение не является юридическим лицом, также решение о его создании</a:t>
          </a:r>
        </a:p>
      </dsp:txBody>
      <dsp:txXfrm rot="-5400000">
        <a:off x="967551" y="43858"/>
        <a:ext cx="7629550" cy="810724"/>
      </dsp:txXfrm>
    </dsp:sp>
    <dsp:sp modelId="{82BDCF3F-BC90-44BB-BD50-C7F305F2407C}">
      <dsp:nvSpPr>
        <dsp:cNvPr id="0" name=""/>
        <dsp:cNvSpPr/>
      </dsp:nvSpPr>
      <dsp:spPr>
        <a:xfrm rot="5400000">
          <a:off x="-207332" y="1431467"/>
          <a:ext cx="1382216" cy="967551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1707911"/>
        <a:ext cx="967551" cy="414665"/>
      </dsp:txXfrm>
    </dsp:sp>
    <dsp:sp modelId="{449C5CDE-118F-4AAA-806B-92C75EDC661B}">
      <dsp:nvSpPr>
        <dsp:cNvPr id="0" name=""/>
        <dsp:cNvSpPr/>
      </dsp:nvSpPr>
      <dsp:spPr>
        <a:xfrm rot="5400000">
          <a:off x="4355035" y="-2153944"/>
          <a:ext cx="898440" cy="7673408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для общественных объединений (за исключением политических партий, их региональных отделений и иных структурных подразделений) - копия устава общественного объединения, заверенная постоянно действующим руководящим органом общественного объединения</a:t>
          </a:r>
        </a:p>
      </dsp:txBody>
      <dsp:txXfrm rot="-5400000">
        <a:off x="967551" y="1277398"/>
        <a:ext cx="7629550" cy="810724"/>
      </dsp:txXfrm>
    </dsp:sp>
    <dsp:sp modelId="{EE5FB286-C19F-4E45-9340-A94A48564E1D}">
      <dsp:nvSpPr>
        <dsp:cNvPr id="0" name=""/>
        <dsp:cNvSpPr/>
      </dsp:nvSpPr>
      <dsp:spPr>
        <a:xfrm rot="5400000">
          <a:off x="-207332" y="2655607"/>
          <a:ext cx="1382216" cy="967551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2932051"/>
        <a:ext cx="967551" cy="414665"/>
      </dsp:txXfrm>
    </dsp:sp>
    <dsp:sp modelId="{3F361606-459C-40A9-9355-E283350D61D8}">
      <dsp:nvSpPr>
        <dsp:cNvPr id="0" name=""/>
        <dsp:cNvSpPr/>
      </dsp:nvSpPr>
      <dsp:spPr>
        <a:xfrm rot="5400000">
          <a:off x="4301034" y="-860540"/>
          <a:ext cx="1006441" cy="7673408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решение съезда политической партии (конференции или общего собрания ее регионального отделения, общего собрания иного структурного подразделения политической партии), съезда (конференции, собрания) иного общественного объединения, его регионального или местного отделения о выдвижении кандидата по соответствующему избирательному округу; решение съезда (конференции, общего собрания, собрания) о выдвижении кандидата</a:t>
          </a:r>
        </a:p>
      </dsp:txBody>
      <dsp:txXfrm rot="-5400000">
        <a:off x="967551" y="2522073"/>
        <a:ext cx="7624278" cy="908181"/>
      </dsp:txXfrm>
    </dsp:sp>
    <dsp:sp modelId="{7E959091-BE82-4ED7-8EB8-79D0ECF9F60D}">
      <dsp:nvSpPr>
        <dsp:cNvPr id="0" name=""/>
        <dsp:cNvSpPr/>
      </dsp:nvSpPr>
      <dsp:spPr>
        <a:xfrm rot="5400000">
          <a:off x="-207332" y="4009692"/>
          <a:ext cx="1382216" cy="967551"/>
        </a:xfrm>
        <a:prstGeom prst="chevron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286136"/>
        <a:ext cx="967551" cy="414665"/>
      </dsp:txXfrm>
    </dsp:sp>
    <dsp:sp modelId="{B0C56DE9-E64C-4861-A379-A439ABB60046}">
      <dsp:nvSpPr>
        <dsp:cNvPr id="0" name=""/>
        <dsp:cNvSpPr/>
      </dsp:nvSpPr>
      <dsp:spPr>
        <a:xfrm rot="5400000">
          <a:off x="4336851" y="487679"/>
          <a:ext cx="948160" cy="7605652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документ, подтверждающий согласование с соответствующим органом политической партии, иного общественного объединения кандидатуры, выдвигаемой в качестве кандидата, если такое согласование предусмотрено уставом политической партии, иного общественного объединения</a:t>
          </a:r>
        </a:p>
      </dsp:txBody>
      <dsp:txXfrm rot="-5400000">
        <a:off x="1008106" y="3862710"/>
        <a:ext cx="7559367" cy="855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9A766-A88B-4844-9409-85BD607E7242}">
      <dsp:nvSpPr>
        <dsp:cNvPr id="0" name=""/>
        <dsp:cNvSpPr/>
      </dsp:nvSpPr>
      <dsp:spPr>
        <a:xfrm>
          <a:off x="0" y="1046916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31B31-8D2E-42DE-9CE3-38A7FD4A93A6}">
      <dsp:nvSpPr>
        <dsp:cNvPr id="0" name=""/>
        <dsp:cNvSpPr/>
      </dsp:nvSpPr>
      <dsp:spPr>
        <a:xfrm>
          <a:off x="411078" y="26076"/>
          <a:ext cx="6816736" cy="124223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Подписные листы изготавливаются за счет средств соответствующего избирательного фонда</a:t>
          </a:r>
        </a:p>
      </dsp:txBody>
      <dsp:txXfrm>
        <a:off x="471719" y="86717"/>
        <a:ext cx="6695454" cy="1120957"/>
      </dsp:txXfrm>
    </dsp:sp>
    <dsp:sp modelId="{A6112EE6-3B1C-4124-B644-FFB2947DE153}">
      <dsp:nvSpPr>
        <dsp:cNvPr id="0" name=""/>
        <dsp:cNvSpPr/>
      </dsp:nvSpPr>
      <dsp:spPr>
        <a:xfrm>
          <a:off x="0" y="2687315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33491-0DB7-4F88-A608-39360E5B9B0A}">
      <dsp:nvSpPr>
        <dsp:cNvPr id="0" name=""/>
        <dsp:cNvSpPr/>
      </dsp:nvSpPr>
      <dsp:spPr>
        <a:xfrm>
          <a:off x="411078" y="1505916"/>
          <a:ext cx="6826750" cy="140279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Подписной лист оформляется в соответствии с приложением №8</a:t>
          </a:r>
          <a:br>
            <a:rPr lang="ru-RU" sz="1500" kern="1200" dirty="0"/>
          </a:br>
          <a:r>
            <a:rPr lang="ru-RU" sz="1500" kern="1200" dirty="0"/>
            <a:t>к Федеральному закону от 12.06.2002 №67-ФЗ</a:t>
          </a:r>
        </a:p>
      </dsp:txBody>
      <dsp:txXfrm>
        <a:off x="479557" y="1574395"/>
        <a:ext cx="6689792" cy="1265841"/>
      </dsp:txXfrm>
    </dsp:sp>
    <dsp:sp modelId="{2C4B98DA-E6BA-4B1F-BC2C-A0812E13BF8D}">
      <dsp:nvSpPr>
        <dsp:cNvPr id="0" name=""/>
        <dsp:cNvSpPr/>
      </dsp:nvSpPr>
      <dsp:spPr>
        <a:xfrm>
          <a:off x="0" y="4276443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8B86B-2476-4D2E-8FA3-475F95ACF7AA}">
      <dsp:nvSpPr>
        <dsp:cNvPr id="0" name=""/>
        <dsp:cNvSpPr/>
      </dsp:nvSpPr>
      <dsp:spPr>
        <a:xfrm>
          <a:off x="411078" y="3146315"/>
          <a:ext cx="6907206" cy="1351527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Подписи могут собираться со дня, следующего за днем уведомления комиссии о выдвижении кандидата</a:t>
          </a:r>
        </a:p>
      </dsp:txBody>
      <dsp:txXfrm>
        <a:off x="477054" y="3212291"/>
        <a:ext cx="6775254" cy="1219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358D5-97EA-4C4A-A22B-C5EA8B371CEE}">
      <dsp:nvSpPr>
        <dsp:cNvPr id="0" name=""/>
        <dsp:cNvSpPr/>
      </dsp:nvSpPr>
      <dsp:spPr>
        <a:xfrm>
          <a:off x="1264748" y="0"/>
          <a:ext cx="1635562" cy="817781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Если в поддержку выдвижения кандидата осуществлялся сбор подписей</a:t>
          </a:r>
        </a:p>
      </dsp:txBody>
      <dsp:txXfrm>
        <a:off x="1288700" y="23952"/>
        <a:ext cx="1587658" cy="769877"/>
      </dsp:txXfrm>
    </dsp:sp>
    <dsp:sp modelId="{4CC9FAD9-3752-4E77-83D7-9CA95D870054}">
      <dsp:nvSpPr>
        <dsp:cNvPr id="0" name=""/>
        <dsp:cNvSpPr/>
      </dsp:nvSpPr>
      <dsp:spPr>
        <a:xfrm>
          <a:off x="1428304" y="817781"/>
          <a:ext cx="348950" cy="64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296"/>
              </a:lnTo>
              <a:lnTo>
                <a:pt x="348950" y="64929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56AD4-4EE4-4535-8A73-901B1523A7D3}">
      <dsp:nvSpPr>
        <dsp:cNvPr id="0" name=""/>
        <dsp:cNvSpPr/>
      </dsp:nvSpPr>
      <dsp:spPr>
        <a:xfrm>
          <a:off x="1777255" y="1058187"/>
          <a:ext cx="1308450" cy="817781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Подписные листы с подписями избирателей</a:t>
          </a:r>
        </a:p>
      </dsp:txBody>
      <dsp:txXfrm>
        <a:off x="1801207" y="1082139"/>
        <a:ext cx="1260546" cy="769877"/>
      </dsp:txXfrm>
    </dsp:sp>
    <dsp:sp modelId="{D587270B-7163-4A48-87F8-5BF2F1529375}">
      <dsp:nvSpPr>
        <dsp:cNvPr id="0" name=""/>
        <dsp:cNvSpPr/>
      </dsp:nvSpPr>
      <dsp:spPr>
        <a:xfrm>
          <a:off x="1428304" y="817781"/>
          <a:ext cx="348950" cy="154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395"/>
              </a:lnTo>
              <a:lnTo>
                <a:pt x="348950" y="1542395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DD43F9C1-7E7D-436E-A83B-0564952F6DD8}">
      <dsp:nvSpPr>
        <dsp:cNvPr id="0" name=""/>
        <dsp:cNvSpPr/>
      </dsp:nvSpPr>
      <dsp:spPr>
        <a:xfrm>
          <a:off x="1777255" y="1951286"/>
          <a:ext cx="1308450" cy="817781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Протокол об итогах сбора подписей на бумажном носителе</a:t>
          </a:r>
        </a:p>
      </dsp:txBody>
      <dsp:txXfrm>
        <a:off x="1801207" y="1975238"/>
        <a:ext cx="1260546" cy="769877"/>
      </dsp:txXfrm>
    </dsp:sp>
    <dsp:sp modelId="{1A4E3E58-6879-4DAA-9815-4C4E72BAF72E}">
      <dsp:nvSpPr>
        <dsp:cNvPr id="0" name=""/>
        <dsp:cNvSpPr/>
      </dsp:nvSpPr>
      <dsp:spPr>
        <a:xfrm>
          <a:off x="1428304" y="817781"/>
          <a:ext cx="371900" cy="270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228"/>
              </a:lnTo>
              <a:lnTo>
                <a:pt x="371900" y="2703228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353A8757-DB45-4A49-8D9E-F4AD9557CBD7}">
      <dsp:nvSpPr>
        <dsp:cNvPr id="0" name=""/>
        <dsp:cNvSpPr/>
      </dsp:nvSpPr>
      <dsp:spPr>
        <a:xfrm>
          <a:off x="1800205" y="3112118"/>
          <a:ext cx="1308450" cy="817781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Письменное уведомление о создании избирательного фонда (или*)</a:t>
          </a:r>
        </a:p>
      </dsp:txBody>
      <dsp:txXfrm>
        <a:off x="1824157" y="3136070"/>
        <a:ext cx="1260546" cy="769877"/>
      </dsp:txXfrm>
    </dsp:sp>
    <dsp:sp modelId="{36F79CF7-96AA-47E3-B970-627E1A5165CF}">
      <dsp:nvSpPr>
        <dsp:cNvPr id="0" name=""/>
        <dsp:cNvSpPr/>
      </dsp:nvSpPr>
      <dsp:spPr>
        <a:xfrm>
          <a:off x="1428304" y="817781"/>
          <a:ext cx="371900" cy="3685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648"/>
              </a:lnTo>
              <a:lnTo>
                <a:pt x="371900" y="368564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87A5A-68E8-449A-BE63-B6186F3D2C57}">
      <dsp:nvSpPr>
        <dsp:cNvPr id="0" name=""/>
        <dsp:cNvSpPr/>
      </dsp:nvSpPr>
      <dsp:spPr>
        <a:xfrm>
          <a:off x="1800205" y="4094538"/>
          <a:ext cx="1308450" cy="817781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Биографические данные кандидата в объеме, установленном ТИК </a:t>
          </a:r>
        </a:p>
      </dsp:txBody>
      <dsp:txXfrm>
        <a:off x="1824157" y="4118490"/>
        <a:ext cx="1260546" cy="769877"/>
      </dsp:txXfrm>
    </dsp:sp>
    <dsp:sp modelId="{6CDD315E-0891-45C5-8704-487676896515}">
      <dsp:nvSpPr>
        <dsp:cNvPr id="0" name=""/>
        <dsp:cNvSpPr/>
      </dsp:nvSpPr>
      <dsp:spPr>
        <a:xfrm>
          <a:off x="3485597" y="23080"/>
          <a:ext cx="1635562" cy="817781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Если в поддержку выдвижения кандидата не требуется сбор подписей</a:t>
          </a:r>
        </a:p>
      </dsp:txBody>
      <dsp:txXfrm>
        <a:off x="3509549" y="47032"/>
        <a:ext cx="1587658" cy="769877"/>
      </dsp:txXfrm>
    </dsp:sp>
    <dsp:sp modelId="{21B8BD87-F1DD-4EE3-BCD8-6567F39BDD2D}">
      <dsp:nvSpPr>
        <dsp:cNvPr id="0" name=""/>
        <dsp:cNvSpPr/>
      </dsp:nvSpPr>
      <dsp:spPr>
        <a:xfrm>
          <a:off x="3649153" y="840862"/>
          <a:ext cx="292003" cy="782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248"/>
              </a:lnTo>
              <a:lnTo>
                <a:pt x="292003" y="78224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5D549-D5F2-451F-A35E-294258D050B0}">
      <dsp:nvSpPr>
        <dsp:cNvPr id="0" name=""/>
        <dsp:cNvSpPr/>
      </dsp:nvSpPr>
      <dsp:spPr>
        <a:xfrm>
          <a:off x="3941156" y="983221"/>
          <a:ext cx="1308450" cy="127977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Письменное уведомление о создании избирательного фонда </a:t>
          </a:r>
        </a:p>
      </dsp:txBody>
      <dsp:txXfrm>
        <a:off x="3978639" y="1020704"/>
        <a:ext cx="1233484" cy="1204812"/>
      </dsp:txXfrm>
    </dsp:sp>
    <dsp:sp modelId="{DCF108C9-606E-4475-97B4-30E81C8BB3DD}">
      <dsp:nvSpPr>
        <dsp:cNvPr id="0" name=""/>
        <dsp:cNvSpPr/>
      </dsp:nvSpPr>
      <dsp:spPr>
        <a:xfrm>
          <a:off x="3649153" y="840862"/>
          <a:ext cx="292003" cy="198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312"/>
              </a:lnTo>
              <a:lnTo>
                <a:pt x="292003" y="1981312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9C1A2D0E-3E8E-4468-BC02-3026AE0DBDC4}">
      <dsp:nvSpPr>
        <dsp:cNvPr id="0" name=""/>
        <dsp:cNvSpPr/>
      </dsp:nvSpPr>
      <dsp:spPr>
        <a:xfrm>
          <a:off x="3941156" y="2413283"/>
          <a:ext cx="1308450" cy="817781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Биографические данные кандидата в объеме, установленном ТИК </a:t>
          </a:r>
        </a:p>
      </dsp:txBody>
      <dsp:txXfrm>
        <a:off x="3965108" y="2437235"/>
        <a:ext cx="1260546" cy="769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160C7-B6F1-4D31-A3C5-61E5E8563597}">
      <dsp:nvSpPr>
        <dsp:cNvPr id="0" name=""/>
        <dsp:cNvSpPr/>
      </dsp:nvSpPr>
      <dsp:spPr>
        <a:xfrm>
          <a:off x="1296128" y="467123"/>
          <a:ext cx="3156039" cy="3156039"/>
        </a:xfrm>
        <a:prstGeom prst="blockArc">
          <a:avLst>
            <a:gd name="adj1" fmla="val 8652541"/>
            <a:gd name="adj2" fmla="val 16277846"/>
            <a:gd name="adj3" fmla="val 4642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CF1B3DB-4D01-445D-9081-1D3D8819D964}">
      <dsp:nvSpPr>
        <dsp:cNvPr id="0" name=""/>
        <dsp:cNvSpPr/>
      </dsp:nvSpPr>
      <dsp:spPr>
        <a:xfrm>
          <a:off x="1584166" y="1387570"/>
          <a:ext cx="3404230" cy="2749257"/>
        </a:xfrm>
        <a:prstGeom prst="blockArc">
          <a:avLst>
            <a:gd name="adj1" fmla="val 21300631"/>
            <a:gd name="adj2" fmla="val 10073852"/>
            <a:gd name="adj3" fmla="val 4642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2FDE9E2A-3D4F-46C4-B9FA-921C508F674E}">
      <dsp:nvSpPr>
        <dsp:cNvPr id="0" name=""/>
        <dsp:cNvSpPr/>
      </dsp:nvSpPr>
      <dsp:spPr>
        <a:xfrm>
          <a:off x="1944219" y="467118"/>
          <a:ext cx="3156039" cy="3156039"/>
        </a:xfrm>
        <a:prstGeom prst="blockArc">
          <a:avLst>
            <a:gd name="adj1" fmla="val 15549531"/>
            <a:gd name="adj2" fmla="val 1068334"/>
            <a:gd name="adj3" fmla="val 4642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7BBA2B3-9F70-4B43-B44A-4DBAE8B61180}">
      <dsp:nvSpPr>
        <dsp:cNvPr id="0" name=""/>
        <dsp:cNvSpPr/>
      </dsp:nvSpPr>
      <dsp:spPr>
        <a:xfrm>
          <a:off x="2435940" y="1151581"/>
          <a:ext cx="1610979" cy="1570650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Избирательная комиссия не позднее чем за три дня до дня заседания комиссии, извещает кандидата  </a:t>
          </a:r>
        </a:p>
      </dsp:txBody>
      <dsp:txXfrm>
        <a:off x="2671862" y="1381597"/>
        <a:ext cx="1139135" cy="1110618"/>
      </dsp:txXfrm>
    </dsp:sp>
    <dsp:sp modelId="{A7B09E0C-9485-470E-981B-E6656B8E77E7}">
      <dsp:nvSpPr>
        <dsp:cNvPr id="0" name=""/>
        <dsp:cNvSpPr/>
      </dsp:nvSpPr>
      <dsp:spPr>
        <a:xfrm>
          <a:off x="2162886" y="57717"/>
          <a:ext cx="1922179" cy="963795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 несоблюдении требований закона к  оформлению документов</a:t>
          </a:r>
        </a:p>
      </dsp:txBody>
      <dsp:txXfrm>
        <a:off x="2444383" y="198862"/>
        <a:ext cx="1359185" cy="681505"/>
      </dsp:txXfrm>
    </dsp:sp>
    <dsp:sp modelId="{3630CA97-A5AB-4754-8CD1-62B9AA5C798B}">
      <dsp:nvSpPr>
        <dsp:cNvPr id="0" name=""/>
        <dsp:cNvSpPr/>
      </dsp:nvSpPr>
      <dsp:spPr>
        <a:xfrm>
          <a:off x="4092871" y="2016183"/>
          <a:ext cx="1577166" cy="1017316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 выявлении неполноты сведений </a:t>
          </a:r>
        </a:p>
      </dsp:txBody>
      <dsp:txXfrm>
        <a:off x="4323842" y="2165165"/>
        <a:ext cx="1115224" cy="719352"/>
      </dsp:txXfrm>
    </dsp:sp>
    <dsp:sp modelId="{F099206C-7330-484E-8A84-D6F00998614D}">
      <dsp:nvSpPr>
        <dsp:cNvPr id="0" name=""/>
        <dsp:cNvSpPr/>
      </dsp:nvSpPr>
      <dsp:spPr>
        <a:xfrm>
          <a:off x="778890" y="2304279"/>
          <a:ext cx="2119742" cy="1355584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Об отсутствии каких-либо документов, представление которых для выдвижения и регистрации предусмотрено законом</a:t>
          </a:r>
        </a:p>
      </dsp:txBody>
      <dsp:txXfrm>
        <a:off x="1089319" y="2502800"/>
        <a:ext cx="1498884" cy="9585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1D9CA-61C5-40A6-B913-0C76BADD39F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D897A-ACB7-4E40-B21D-38624BFCB6D6}">
      <dsp:nvSpPr>
        <dsp:cNvPr id="0" name=""/>
        <dsp:cNvSpPr/>
      </dsp:nvSpPr>
      <dsp:spPr>
        <a:xfrm>
          <a:off x="384538" y="253918"/>
          <a:ext cx="8057219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Отсутствие у кандидата пассивного избирательного права</a:t>
          </a:r>
        </a:p>
      </dsp:txBody>
      <dsp:txXfrm>
        <a:off x="384538" y="253918"/>
        <a:ext cx="8057219" cy="508162"/>
      </dsp:txXfrm>
    </dsp:sp>
    <dsp:sp modelId="{9D8D22D7-A72A-4435-980F-8DA00EA01DF0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EF8032-C764-4575-93C3-41AF09ED98B9}">
      <dsp:nvSpPr>
        <dsp:cNvPr id="0" name=""/>
        <dsp:cNvSpPr/>
      </dsp:nvSpPr>
      <dsp:spPr>
        <a:xfrm>
          <a:off x="748672" y="1015918"/>
          <a:ext cx="7693084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Несоблюдение требований к выдвижению кандидата, предусмотренных Федеральным законом «О политических партиях»</a:t>
          </a:r>
        </a:p>
      </dsp:txBody>
      <dsp:txXfrm>
        <a:off x="748672" y="1015918"/>
        <a:ext cx="7693084" cy="508162"/>
      </dsp:txXfrm>
    </dsp:sp>
    <dsp:sp modelId="{AD39159F-1733-46DE-8DAE-0545886B69A3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D3420E-9CA2-43C0-9A3C-A3181E3763CF}">
      <dsp:nvSpPr>
        <dsp:cNvPr id="0" name=""/>
        <dsp:cNvSpPr/>
      </dsp:nvSpPr>
      <dsp:spPr>
        <a:xfrm>
          <a:off x="860432" y="1777918"/>
          <a:ext cx="7581324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Отсутствие среди документов, представленных для уведомления о выдвижении и регистрации кандидата, документов необходимых в соответствии с законодательством </a:t>
          </a:r>
        </a:p>
      </dsp:txBody>
      <dsp:txXfrm>
        <a:off x="860432" y="1777918"/>
        <a:ext cx="7581324" cy="508162"/>
      </dsp:txXfrm>
    </dsp:sp>
    <dsp:sp modelId="{5D311253-7D85-4894-9DE3-065CD372FB91}">
      <dsp:nvSpPr>
        <dsp:cNvPr id="0" name=""/>
        <dsp:cNvSpPr/>
      </dsp:nvSpPr>
      <dsp:spPr>
        <a:xfrm>
          <a:off x="552225" y="1710085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2D59D8D-831C-4800-A5CF-B0AC6F985D29}">
      <dsp:nvSpPr>
        <dsp:cNvPr id="0" name=""/>
        <dsp:cNvSpPr/>
      </dsp:nvSpPr>
      <dsp:spPr>
        <a:xfrm>
          <a:off x="748672" y="2539918"/>
          <a:ext cx="7693084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Недостаточное количество достоверных подписей избирателей, представленных для регистрации кандидата</a:t>
          </a:r>
        </a:p>
      </dsp:txBody>
      <dsp:txXfrm>
        <a:off x="748672" y="2539918"/>
        <a:ext cx="7693084" cy="508162"/>
      </dsp:txXfrm>
    </dsp:sp>
    <dsp:sp modelId="{0B077F5A-D892-4D5C-83B4-302A61555672}">
      <dsp:nvSpPr>
        <dsp:cNvPr id="0" name=""/>
        <dsp:cNvSpPr/>
      </dsp:nvSpPr>
      <dsp:spPr>
        <a:xfrm>
          <a:off x="440465" y="2472085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83A565-729B-4D73-A9C0-71689EFD0CDE}">
      <dsp:nvSpPr>
        <dsp:cNvPr id="0" name=""/>
        <dsp:cNvSpPr/>
      </dsp:nvSpPr>
      <dsp:spPr>
        <a:xfrm>
          <a:off x="384538" y="3301918"/>
          <a:ext cx="8057219" cy="5081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Сокрытие кандидатом сведений о судимости</a:t>
          </a:r>
        </a:p>
      </dsp:txBody>
      <dsp:txXfrm>
        <a:off x="384538" y="3301918"/>
        <a:ext cx="8057219" cy="508162"/>
      </dsp:txXfrm>
    </dsp:sp>
    <dsp:sp modelId="{E18F043D-4DE6-4BDD-ABA9-1491C5F6C7EE}">
      <dsp:nvSpPr>
        <dsp:cNvPr id="0" name=""/>
        <dsp:cNvSpPr/>
      </dsp:nvSpPr>
      <dsp:spPr>
        <a:xfrm>
          <a:off x="76331" y="3234085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1F5DE-EEFC-4FBF-A658-F3A740C7CB2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2DB0E-3CB4-4D5F-8216-D95EBAC8C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8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2DB0E-3CB4-4D5F-8216-D95EBAC8C6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B85C9F-07E0-4959-BCB4-CAFDA76F2206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DA1CBA-A245-41AB-8F73-68CCF08BA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1.emf"/><Relationship Id="rId4" Type="http://schemas.openxmlformats.org/officeDocument/2006/relationships/package" Target="../embeddings/_________Microsoft_Word2.docx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Выдвижение и регистрация при проведении выборов в органы </a:t>
            </a:r>
            <a:r>
              <a:rPr lang="ru-RU" dirty="0"/>
              <a:t>местного самоуправления Ленинградской области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в единый день голосования 8 сентября 2024 года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572008"/>
            <a:ext cx="1944215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82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Избирательный фонд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268760"/>
            <a:ext cx="2088232" cy="2160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кандидат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свой избирательный фонд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06242" y="1331488"/>
            <a:ext cx="4680520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избирательного фонда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ОБЯЗАТЕЛЬНО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(за исключением когда кандидат обязан собирать подписи)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930478" y="2636912"/>
            <a:ext cx="432048" cy="43204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02286" y="3140968"/>
            <a:ext cx="3888432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если в избирательном округе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более 5 тысяч человек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4509120"/>
            <a:ext cx="5040560" cy="19217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 условии, что финансирования кандидатом своей кампании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производится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(кандидат должен уведомить избирательную комиссию об указанных обстоятельствах)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912964" y="4077072"/>
            <a:ext cx="513730" cy="37046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1689485" cy="19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5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62981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Создание кандидатом избирательного фонда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299642"/>
            <a:ext cx="1944216" cy="14812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письменное уведомление ИК о выдвижении (самовыдвижении) кандидата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1299642"/>
            <a:ext cx="2160240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ИК выдает кандидату разрешение на открытие специального избирательного счета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1299642"/>
            <a:ext cx="2376264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Кандидат создает избирательный фонд для финансирования своей избирательной кампании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3356992"/>
            <a:ext cx="2520280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 выборах в сельских поселениях открытие специального избирательного счета не обязательно, если расходы не превышают </a:t>
            </a:r>
          </a:p>
          <a:p>
            <a:pPr algn="ctr"/>
            <a:r>
              <a:rPr lang="ru-RU" sz="1400" dirty="0"/>
              <a:t>15 </a:t>
            </a:r>
            <a:r>
              <a:rPr lang="ru-RU" sz="1400" dirty="0" err="1"/>
              <a:t>тыс.рублей</a:t>
            </a:r>
            <a:r>
              <a:rPr lang="ru-RU" sz="1400" dirty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3356992"/>
            <a:ext cx="2520280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Кандидат открывает специальный избирательный счет в филиале</a:t>
            </a:r>
          </a:p>
          <a:p>
            <a:pPr algn="ctr"/>
            <a:r>
              <a:rPr lang="ru-RU" sz="1600" dirty="0"/>
              <a:t>ПАО СБЕРБАНК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645024"/>
            <a:ext cx="237626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Перечисляет денежные средства, образующие избирательный фонд, на специальный избирательный счет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267744" y="1844824"/>
            <a:ext cx="360040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076056" y="1844824"/>
            <a:ext cx="504056" cy="57606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620810">
            <a:off x="7404013" y="2956186"/>
            <a:ext cx="462303" cy="3233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967713">
            <a:off x="5328084" y="2924944"/>
            <a:ext cx="612068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2915816" y="4113076"/>
            <a:ext cx="576064" cy="39604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9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720080"/>
          </a:xfrm>
        </p:spPr>
        <p:txBody>
          <a:bodyPr>
            <a:normAutofit/>
          </a:bodyPr>
          <a:lstStyle/>
          <a:p>
            <a:pPr>
              <a:tabLst>
                <a:tab pos="627063" algn="l"/>
              </a:tabLs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Финансирование избирательной кампании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71800" y="2780928"/>
            <a:ext cx="3528392" cy="165096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1 000 000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1916832"/>
            <a:ext cx="1478546" cy="764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1460798"/>
            <a:ext cx="15841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собственные средства кандидата, не более 50 %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1484784"/>
            <a:ext cx="2088232" cy="1046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добровольные пожертвования граждан, не более 1 %,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для каждого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гражданина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96136" y="2392981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051720" y="4329100"/>
            <a:ext cx="1404156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506" y="3631957"/>
            <a:ext cx="183620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добровольные пожертвования юридических лиц, не более 10 %,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для каждого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ЮЛ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5063117"/>
            <a:ext cx="30971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 избирательного объединения, выдвинувшего кандидата, не более 50 %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940152" y="4149080"/>
            <a:ext cx="1368152" cy="909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123728" y="5201534"/>
            <a:ext cx="2880320" cy="14893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*но </a:t>
            </a:r>
            <a:r>
              <a:rPr lang="ru-RU" sz="1100" dirty="0"/>
              <a:t>не менее 3% от величины прожиточного минимума на душу населения в целом по Российской </a:t>
            </a:r>
            <a:r>
              <a:rPr lang="ru-RU" sz="1100" dirty="0" smtClean="0"/>
              <a:t>Федерации (463,59 - 01.01.2024 15453</a:t>
            </a:r>
            <a:endParaRPr lang="ru-RU" sz="1100" dirty="0"/>
          </a:p>
        </p:txBody>
      </p:sp>
      <p:sp>
        <p:nvSpPr>
          <p:cNvPr id="3" name="Овал 2"/>
          <p:cNvSpPr/>
          <p:nvPr/>
        </p:nvSpPr>
        <p:spPr>
          <a:xfrm>
            <a:off x="6444208" y="2780928"/>
            <a:ext cx="2618143" cy="165096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сельских поселениях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15 000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 регистрации 5000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1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Расходование средств избирательного фонда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07704" y="191683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557429" y="1916832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520" y="1196752"/>
            <a:ext cx="27363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на сбор подписей избирателей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81500" y="1196752"/>
            <a:ext cx="42484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на оплату труда лиц, привлекаемых для сбора подписей избирателей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70" y="3812693"/>
            <a:ext cx="31862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предвыборную агитацию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457248" y="3162334"/>
            <a:ext cx="1296143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95565" y="4011244"/>
            <a:ext cx="4572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оплату работ (услуг), выполненных гражданами или юридическими лицами, непосредственно связанных с проведением кандидатами своей избирательной кампании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733485" y="3253010"/>
            <a:ext cx="2006867" cy="744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347989"/>
            <a:ext cx="6889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85616" y="5687018"/>
            <a:ext cx="4572000" cy="92333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Избирательные комиссии проверяют расходы кандидатов на соответствие требованиям закона</a:t>
            </a:r>
          </a:p>
        </p:txBody>
      </p:sp>
      <p:sp>
        <p:nvSpPr>
          <p:cNvPr id="3" name="Овал 2"/>
          <p:cNvSpPr/>
          <p:nvPr/>
        </p:nvSpPr>
        <p:spPr>
          <a:xfrm>
            <a:off x="2753391" y="2276872"/>
            <a:ext cx="3037657" cy="14615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00 000 рублей до регистрации 300 000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733313" y="5599912"/>
            <a:ext cx="2736304" cy="109754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сельских поселениях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15 000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 регистрации 5000</a:t>
            </a:r>
          </a:p>
        </p:txBody>
      </p:sp>
    </p:spTree>
    <p:extLst>
      <p:ext uri="{BB962C8B-B14F-4D97-AF65-F5344CB8AC3E}">
        <p14:creationId xmlns:p14="http://schemas.microsoft.com/office/powerpoint/2010/main" val="89071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25" y="476672"/>
            <a:ext cx="8568952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Поддержка выдвижения кандидатов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792088"/>
          </a:xfrm>
        </p:spPr>
        <p:txBody>
          <a:bodyPr>
            <a:normAutofit fontScale="47500" lnSpcReduction="20000"/>
          </a:bodyPr>
          <a:lstStyle/>
          <a:p>
            <a:pPr marL="109728" indent="0" algn="just">
              <a:buNone/>
            </a:pPr>
            <a:r>
              <a:rPr lang="ru-RU" dirty="0"/>
              <a:t>Необходимым условием регистрации кандидата на выборах депутатов представительного органа муниципального образования является поддержка выдвижения кандидата (статья 21 областного закона «О муниципальных выборах в Ленинградской области»), которая подтверждается необходимым числом подписей избирателей, собранных в поддержку выдвижения кандидата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80370" y="1880828"/>
            <a:ext cx="273630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Подписи собирают: </a:t>
            </a: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2366918" y="2041107"/>
            <a:ext cx="387553" cy="43204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376" y="1795543"/>
            <a:ext cx="2275541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Кандидаты выдвинутые в порядке самовыдвижения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707652" y="2018822"/>
            <a:ext cx="543153" cy="50405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7281" y="1839745"/>
            <a:ext cx="2880320" cy="8022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Кандидаты выдвинутые избирательным объединением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7244" y="3094484"/>
            <a:ext cx="4392488" cy="874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исключение составляют кандидаты выдвинутые политическими партиями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22" y="5479940"/>
            <a:ext cx="1196752" cy="11967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78" y="4145274"/>
            <a:ext cx="1208356" cy="11604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57559"/>
            <a:ext cx="1083341" cy="10833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1" y="4092700"/>
            <a:ext cx="1542502" cy="12130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28" y="5492240"/>
            <a:ext cx="1335240" cy="1335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88" y="5583850"/>
            <a:ext cx="1617413" cy="1213060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7480291" y="2708920"/>
            <a:ext cx="648072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" y="3729554"/>
            <a:ext cx="1492657" cy="9235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" y="5233950"/>
            <a:ext cx="1495787" cy="92591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568461" y="5085184"/>
            <a:ext cx="27322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Всеволожский муниципальный район/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Муринское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городское поселение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Всеволожский муниципальный район/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Заневское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городское поселение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Ломоносовский муниципальный район/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Большеижорское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городское поселение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80313" y="392983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Ломоносовский муниципальный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район/</a:t>
            </a:r>
          </a:p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Гостилицкое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сельское поселение </a:t>
            </a:r>
          </a:p>
        </p:txBody>
      </p:sp>
    </p:spTree>
    <p:extLst>
      <p:ext uri="{BB962C8B-B14F-4D97-AF65-F5344CB8AC3E}">
        <p14:creationId xmlns:p14="http://schemas.microsoft.com/office/powerpoint/2010/main" val="1365485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0182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 к процедуре сбора подписей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476940"/>
              </p:ext>
            </p:extLst>
          </p:nvPr>
        </p:nvGraphicFramePr>
        <p:xfrm>
          <a:off x="539552" y="1196752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76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19256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Оформление подписного листа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603512"/>
          </a:xfrm>
        </p:spPr>
        <p:txBody>
          <a:bodyPr>
            <a:normAutofit fontScale="25000" lnSpcReduction="20000"/>
          </a:bodyPr>
          <a:lstStyle/>
          <a:p>
            <a:pPr marL="109728" indent="0" algn="just">
              <a:buNone/>
            </a:pPr>
            <a:r>
              <a:rPr lang="ru-RU" sz="4800" dirty="0"/>
              <a:t>комиссия утверждает образец заполнения подписного листа </a:t>
            </a:r>
            <a:r>
              <a:rPr lang="ru-RU" sz="4800" b="1" dirty="0"/>
              <a:t>в части</a:t>
            </a:r>
            <a:r>
              <a:rPr lang="ru-RU" sz="4800" dirty="0"/>
              <a:t>, касающейся указания соответственно </a:t>
            </a:r>
            <a:r>
              <a:rPr lang="ru-RU" sz="4800" b="1" dirty="0"/>
              <a:t>наименования представительного органа муниципального образования</a:t>
            </a:r>
            <a:r>
              <a:rPr lang="ru-RU" sz="4800" dirty="0"/>
              <a:t>, </a:t>
            </a:r>
            <a:r>
              <a:rPr lang="ru-RU" sz="4800" b="1" dirty="0"/>
              <a:t>наименования субъекта Российской Федерации, муниципального образования, наименования и (или) номера избирательного округа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920880" cy="453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74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 к процедуре сбора подписей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Symbol" pitchFamily="18" charset="2"/>
              <a:buChar char="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Подписи могут собираться только среди избирателей,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обладающих активным избирательным правом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избирательном округе, в котором выдвинут кандидат</a:t>
            </a:r>
          </a:p>
          <a:p>
            <a:pPr algn="just">
              <a:buFont typeface="Symbol" pitchFamily="18" charset="2"/>
              <a:buChar char="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 pitchFamily="18" charset="2"/>
              <a:buChar char="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органов государственной власти, органов местного самоуправления, органов управления организаций всех форм собственности, учреждений, членов комиссий с правом решающего голоса в сборе подписей, равно как и принуждение избирателей в процессе сбора подписей и их вознаграждение за внесение подписи,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допускается</a:t>
            </a:r>
          </a:p>
          <a:p>
            <a:pPr algn="just">
              <a:buFont typeface="Symbol" pitchFamily="18" charset="2"/>
              <a:buChar char="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 pitchFamily="18" charset="2"/>
              <a:buChar char="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Сбор подписей на рабочих местах, в процессе и в местах выдачи заработной платы, пенсий, пособий, стипендий, иных социальных выплат, а также при оказании благотворительной помощи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запрещается </a:t>
            </a:r>
          </a:p>
          <a:p>
            <a:pPr algn="just">
              <a:buFont typeface="Symbol" pitchFamily="18" charset="2"/>
              <a:buChar char="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 pitchFamily="18" charset="2"/>
              <a:buChar char="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 сбора подписей избирателей принадлежит гражданину Российской Федерации, достигшему к моменту сбора подписей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возраста 18 лет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не признанному судом недееспособным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3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79208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Оформление подписного листа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9674"/>
            <a:ext cx="8600956" cy="39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3392"/>
            <a:ext cx="2088232" cy="35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378532" cy="35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0808"/>
            <a:ext cx="1712913" cy="35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7" y="5396466"/>
            <a:ext cx="1650111" cy="74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3216"/>
            <a:ext cx="1568897" cy="7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52" y="5347709"/>
            <a:ext cx="17430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145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882097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Оформление подписного листа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76456" cy="5390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199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9160"/>
            <a:ext cx="8149250" cy="10096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Право выдвижения кандидатов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263" y="1268760"/>
            <a:ext cx="8568952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Граждане, обладающие пассивным избирательным правом, могут быть выдвинуты кандидатами непосредственно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2934171"/>
            <a:ext cx="3816424" cy="1584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непосредственное выдвижение кандидатов по одномандатным и (или) многомандатным избирательным округам может быть осуществлен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547664" y="4797152"/>
            <a:ext cx="576064" cy="72008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615297" y="3573016"/>
            <a:ext cx="792088" cy="57606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5661248"/>
            <a:ext cx="2736304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порядке самовыдвижения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9992" y="3284984"/>
            <a:ext cx="3384376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избирательным объединением</a:t>
            </a:r>
          </a:p>
        </p:txBody>
      </p:sp>
      <p:sp>
        <p:nvSpPr>
          <p:cNvPr id="18" name="Стрелка углом 17"/>
          <p:cNvSpPr/>
          <p:nvPr/>
        </p:nvSpPr>
        <p:spPr>
          <a:xfrm rot="10800000">
            <a:off x="5264301" y="4549865"/>
            <a:ext cx="792088" cy="967366"/>
          </a:xfrm>
          <a:prstGeom prst="ben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80660" y="4829313"/>
            <a:ext cx="1885111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политической партией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55122" y="4613289"/>
            <a:ext cx="1981374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Общественной организацией, общественным движением, профессиональным союзом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47864" y="616530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часть 2 статьи 19 областного закона от 15.03.2012 N 20-оз</a:t>
            </a:r>
          </a:p>
          <a:p>
            <a:pPr algn="r"/>
            <a:r>
              <a:rPr lang="ru-RU" sz="1400" i="1" dirty="0"/>
              <a:t>"О муниципальных выборах в Ленинградской области"</a:t>
            </a:r>
          </a:p>
        </p:txBody>
      </p:sp>
      <p:sp>
        <p:nvSpPr>
          <p:cNvPr id="24" name="Стрелка углом 23"/>
          <p:cNvSpPr/>
          <p:nvPr/>
        </p:nvSpPr>
        <p:spPr>
          <a:xfrm flipV="1">
            <a:off x="6303342" y="4549866"/>
            <a:ext cx="648072" cy="855511"/>
          </a:xfrm>
          <a:prstGeom prst="ben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08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Оформление подписного листа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44999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Заполнено в порядке: </a:t>
            </a:r>
            <a:br>
              <a:rPr lang="ru-RU" dirty="0"/>
            </a:br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в соответствии с ПАСПОРТОМ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912" y="2564904"/>
            <a:ext cx="31339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Заполняется ИЗБИРАТЕЛЕМ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187" y="3475090"/>
            <a:ext cx="44262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Заполнено без помарок и исправлений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45829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Заполнение КАК В ПАСПОРТЕ</a:t>
            </a:r>
            <a:br>
              <a:rPr lang="ru-RU" dirty="0"/>
            </a:br>
            <a:r>
              <a:rPr lang="ru-RU" dirty="0"/>
              <a:t>(«е-ё», два или одно «и», </a:t>
            </a:r>
            <a:br>
              <a:rPr lang="ru-RU" dirty="0"/>
            </a:br>
            <a:r>
              <a:rPr lang="ru-RU" dirty="0"/>
              <a:t>и т.п.)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58" y="1268760"/>
            <a:ext cx="2596896" cy="4056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7527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Оформление подписного листа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700808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Заполнено в соответствии с паспортом, только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3775" y="5207610"/>
            <a:ext cx="54024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Заполнено СБОРЩИКОМ или ИЗБИРАТЕЛЕМ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2439" y="3429000"/>
            <a:ext cx="457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Заполнено без помарок и исправлений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6354" y="4077072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Если избиратель родился в 2006 году  – пишем полную дату рождения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6354" y="2492896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Если год рождения 1979 или 2004 – проверяем замену паспорта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98903"/>
            <a:ext cx="1517904" cy="4752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57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963" y="1482197"/>
            <a:ext cx="55467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Заполняется ИЗБИРАТЕЛЕМ или СБОРЩИКОМ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18587"/>
            <a:ext cx="457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Заполнено без помарок и исправлений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828836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Заполнено в соответствии со штампом в ПАСПОРТЕ временная регистрация – не принимается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694" y="4273979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Регистрация ТОЛЬКО в соответствующем избирательном округе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694" y="5229200"/>
            <a:ext cx="446885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Заполняется в строгом порядке:</a:t>
            </a:r>
            <a:br>
              <a:rPr lang="ru-RU" dirty="0"/>
            </a:br>
            <a:r>
              <a:rPr lang="ru-RU" dirty="0"/>
              <a:t>Ленинградская область, район, населенный пункт, улица, дом, корпус и квартира (при наличии)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4439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33798"/>
            <a:ext cx="2620563" cy="4740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392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439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43307"/>
            <a:ext cx="1886712" cy="3538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2419"/>
            <a:ext cx="5608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781587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Данные указываются в соответствии с ПАСПОРТОМ</a:t>
            </a:r>
          </a:p>
        </p:txBody>
      </p:sp>
      <p:cxnSp>
        <p:nvCxnSpPr>
          <p:cNvPr id="7" name="Соединительная линия уступом 6"/>
          <p:cNvCxnSpPr>
            <a:stCxn id="4" idx="1"/>
          </p:cNvCxnSpPr>
          <p:nvPr/>
        </p:nvCxnSpPr>
        <p:spPr>
          <a:xfrm rot="10800000" flipH="1">
            <a:off x="6516216" y="3412671"/>
            <a:ext cx="1728192" cy="12700"/>
          </a:xfrm>
          <a:prstGeom prst="bentConnector3">
            <a:avLst>
              <a:gd name="adj1" fmla="val -1322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6889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618" y="4483893"/>
            <a:ext cx="42484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Если избиратель вносит данные в подписной лист самостоятельно, то необходимо их проверять</a:t>
            </a:r>
          </a:p>
        </p:txBody>
      </p:sp>
    </p:spTree>
    <p:extLst>
      <p:ext uri="{BB962C8B-B14F-4D97-AF65-F5344CB8AC3E}">
        <p14:creationId xmlns:p14="http://schemas.microsoft.com/office/powerpoint/2010/main" val="961849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Оформление подписного листа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82016"/>
            <a:ext cx="2563368" cy="3648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9512" y="1374233"/>
            <a:ext cx="32175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Заполнено ИЗБИРАТЕЛЕМ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7118" y="1921751"/>
            <a:ext cx="43268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Исправления должно быть оговорены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6480" y="2492896"/>
            <a:ext cx="41896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Даты должны быть не ранее выдвижения кандидата и не позже заверения подписного листа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73674"/>
            <a:ext cx="8568952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1" name="Прямая соединительная линия 10"/>
          <p:cNvCxnSpPr/>
          <p:nvPr/>
        </p:nvCxnSpPr>
        <p:spPr>
          <a:xfrm>
            <a:off x="5868144" y="4437112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31" y="5373216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9212" y="3573016"/>
            <a:ext cx="468397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Сведения о сборщике и о кандидате должны быть заполнены в полном объеме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6176" y="5686198"/>
            <a:ext cx="27953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Нет подписи лица осуществляющего сбор и  даты ее внесения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0"/>
            <a:ext cx="1011237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7675784" y="5038126"/>
            <a:ext cx="108012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053182" y="3573016"/>
            <a:ext cx="216024" cy="15481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64088" y="3573016"/>
            <a:ext cx="504056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02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Представление документов для регистрации кандидатов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i="1" dirty="0"/>
              <a:t>(в период с 04 июля до 18.00 24 июля 2024 года)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62188103"/>
              </p:ext>
            </p:extLst>
          </p:nvPr>
        </p:nvGraphicFramePr>
        <p:xfrm>
          <a:off x="611560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660232" y="1844824"/>
            <a:ext cx="2411760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/>
              <a:t>*</a:t>
            </a:r>
            <a:r>
              <a:rPr lang="ru-RU" sz="900" dirty="0"/>
              <a:t>Письменное уведомление с указанием факта создания избирательного фонда и факта не перечисления средств избирательного фонда на специальный избирательный счет на основании части 1 статьи 39 областного закона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3180596"/>
            <a:ext cx="24117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800" dirty="0"/>
              <a:t>Письменное уведомление о том, что не будет создаваться избирательный фонд, т.к. не будет производиться финансирование избирательной кампании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084168" y="2384884"/>
            <a:ext cx="234026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102170" y="3180596"/>
            <a:ext cx="252028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40152" y="2811264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или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8552" y="4797152"/>
            <a:ext cx="4716016" cy="1954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/>
              <a:t>Если в заявлении о согласии баллотироваться по соответствующему избирательному округу были указаны сведения о том, что кандидат </a:t>
            </a:r>
            <a:r>
              <a:rPr lang="ru-RU" sz="1100" b="1" dirty="0"/>
              <a:t>является иностранным агентом</a:t>
            </a:r>
            <a:r>
              <a:rPr lang="ru-RU" sz="1100" dirty="0"/>
              <a:t>, то кандидат представляет в территориальную избирательную комиссию, с полномочиями окружной избирательной комиссии, </a:t>
            </a:r>
            <a:r>
              <a:rPr lang="ru-RU" sz="1100" b="1" dirty="0"/>
              <a:t>уведомление</a:t>
            </a:r>
            <a:r>
              <a:rPr lang="ru-RU" sz="1100" dirty="0"/>
              <a:t> федерального органа исполнительной власти, осуществляющего функции по выработке и реализации государственной политики и нормативно-правовому регулированию в сфере регистрации некоммерческих организаций, (Министерства юстиции Российской Федерации) </a:t>
            </a:r>
            <a:r>
              <a:rPr lang="ru-RU" sz="1100" b="1" dirty="0"/>
              <a:t>об исключении кандидата из реестра иностранных агентов либо соответствующее решение </a:t>
            </a:r>
            <a:r>
              <a:rPr lang="ru-RU" sz="1100" b="1" dirty="0" smtClean="0"/>
              <a:t>суда</a:t>
            </a:r>
            <a:endParaRPr lang="ru-RU" sz="11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27" y="5157192"/>
            <a:ext cx="611565" cy="8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363272" cy="70182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Представление документов для регистрации кандидатов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196752"/>
            <a:ext cx="864096" cy="36724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Прием подписных листов члены комиссии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751182" y="1453293"/>
            <a:ext cx="1368152" cy="2880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1268760"/>
            <a:ext cx="554461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Заверяют каждую папку с подписными листами печатью комиссии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775398" y="2420888"/>
            <a:ext cx="1352912" cy="2880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2276872"/>
            <a:ext cx="5544616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Проверяют соответствие количества представленных подписных листов количеству, указанному в протоколе об итогах сбора подписей избирателей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767778" y="3861048"/>
            <a:ext cx="1368152" cy="2880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24202" y="3742742"/>
            <a:ext cx="5544616" cy="18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Выдают кандидату подтверждение в письменной форме о приеме документов, в том числе подписных листов с указанием количества принятых подписных листов и заявленного количества подписей, даты и времени приема подписных листов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79" y="4895580"/>
            <a:ext cx="1681597" cy="16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98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70182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Порядок регистрации кандидатов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340768"/>
            <a:ext cx="7128792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Избирательная комиссия</a:t>
            </a:r>
          </a:p>
          <a:p>
            <a:pPr algn="ctr"/>
            <a:r>
              <a:rPr lang="ru-RU" dirty="0"/>
              <a:t>проверяет 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276872"/>
            <a:ext cx="2880320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соответствие порядка выдвижения кандидата требованиям законодательства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2276872"/>
            <a:ext cx="4248472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достоверность сведений об избирателях и подписей избирателей, содержащихся в подписных листах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3645023"/>
            <a:ext cx="3312368" cy="6437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Обращается с представлением о проверки сведений о кандидатах в соответствующие органы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33462"/>
            <a:ext cx="1368152" cy="791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35" y="4767429"/>
            <a:ext cx="849558" cy="9235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67" y="4861495"/>
            <a:ext cx="1507307" cy="84846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067944" y="3659108"/>
            <a:ext cx="2160240" cy="12449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Для установления достоверности содержащихся в подписных листах сведений об избирателях используется ГАС «Выборы»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7944" y="5285729"/>
            <a:ext cx="2160240" cy="13836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В случае выявления не достоверных сведений направляется запрос в органы регистрационного учета граждан, для официального подтверждения недостоверности сведений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2220" y="3659108"/>
            <a:ext cx="2412268" cy="12593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Проверка достоверности подписей экспертами органов внутренних дел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26588" y="1988840"/>
            <a:ext cx="269148" cy="21602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28184" y="1988840"/>
            <a:ext cx="288032" cy="21602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675931" y="3477382"/>
            <a:ext cx="250657" cy="14401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004048" y="3477382"/>
            <a:ext cx="288032" cy="14401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524328" y="3477382"/>
            <a:ext cx="234026" cy="14401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004048" y="5013176"/>
            <a:ext cx="288032" cy="21602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771800" y="4288797"/>
            <a:ext cx="360040" cy="544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63588" y="4365104"/>
            <a:ext cx="540060" cy="358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068606" y="4365104"/>
            <a:ext cx="0" cy="358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616604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89640" cy="72008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Оформление проверки подписных листов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960C303-A05C-7251-B91A-3DA119B22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8" y="989065"/>
            <a:ext cx="4341168" cy="58566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DC214F0-C5D0-7FAC-7716-4F4A3E3F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76" y="1154440"/>
            <a:ext cx="420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3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2DDD23-FB05-35A6-B236-7095BF33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668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Оформление проверки подписных листов </a:t>
            </a:r>
            <a:endParaRPr lang="ru-RU" sz="3200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64145B28-676E-A7B5-76B1-858E0753C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22987"/>
              </p:ext>
            </p:extLst>
          </p:nvPr>
        </p:nvGraphicFramePr>
        <p:xfrm>
          <a:off x="1063625" y="3259138"/>
          <a:ext cx="701833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3" imgW="7017914" imgH="338138" progId="Word.Document.8">
                  <p:embed/>
                </p:oleObj>
              </mc:Choice>
              <mc:Fallback>
                <p:oleObj name="Document" r:id="rId3" imgW="7017914" imgH="33813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25" y="3259138"/>
                        <a:ext cx="7018338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9F20BB8-063E-9108-B120-2DA6601F0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980728"/>
            <a:ext cx="3800043" cy="604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068960"/>
            <a:ext cx="3905535" cy="29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60" y="404664"/>
            <a:ext cx="6624736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Выдвижение кандидатов</a:t>
            </a: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438698"/>
              </p:ext>
            </p:extLst>
          </p:nvPr>
        </p:nvGraphicFramePr>
        <p:xfrm>
          <a:off x="395536" y="2564904"/>
          <a:ext cx="5976664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8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8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</a:t>
                      </a:r>
                      <a:r>
                        <a:rPr lang="ru-RU" sz="1600" dirty="0"/>
                        <a:t>андидат, выдвинутый</a:t>
                      </a:r>
                    </a:p>
                    <a:p>
                      <a:pPr algn="ctr"/>
                      <a:r>
                        <a:rPr lang="ru-RU" sz="1600" dirty="0"/>
                        <a:t>избирательным</a:t>
                      </a:r>
                    </a:p>
                    <a:p>
                      <a:pPr algn="ctr"/>
                      <a:r>
                        <a:rPr lang="ru-RU" sz="1600" dirty="0"/>
                        <a:t>объединением, не может выдвинуть свою кандидатуру</a:t>
                      </a:r>
                      <a:r>
                        <a:rPr lang="ru-RU" sz="1600" baseline="0" dirty="0"/>
                        <a:t> в порядке самовыдвижения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Кандидат, выдвинувший</a:t>
                      </a:r>
                    </a:p>
                    <a:p>
                      <a:pPr algn="ctr"/>
                      <a:r>
                        <a:rPr lang="ru-RU" sz="1600" dirty="0"/>
                        <a:t>свою кандидатуру в</a:t>
                      </a:r>
                    </a:p>
                    <a:p>
                      <a:pPr algn="ctr"/>
                      <a:r>
                        <a:rPr lang="ru-RU" sz="1600" dirty="0"/>
                        <a:t>порядке самовыдвижения, не может быть выдвинут избирательным объединением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052">
                <a:tc gridSpan="2"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В случае нарушения данного требования действительным считается выдвижение, о котором избирательная комиссия была уведомлена раньше, если в течение суток после приема избирательной комиссией более позднего уведомления кандидат не подаст заявление об отзыве ранее представленного уведомления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827584" y="1340768"/>
            <a:ext cx="7848872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выдвижение кандидатов по одномандатным (многомандатным)</a:t>
            </a:r>
          </a:p>
          <a:p>
            <a:pPr algn="ctr"/>
            <a:r>
              <a:rPr lang="ru-RU" dirty="0"/>
              <a:t>избирательным округам  может производиться со дня, следующего за днем  официального опубликования решения о назначении выборов и до </a:t>
            </a:r>
            <a:r>
              <a:rPr lang="ru-RU" b="1" dirty="0"/>
              <a:t>18.00 21 июля 2024 года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2708920"/>
            <a:ext cx="2232248" cy="36724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Политическая партия не вправе выдвигать кандидатами в депутаты граждан РФ, являющихся членами иных политических партий</a:t>
            </a:r>
          </a:p>
        </p:txBody>
      </p:sp>
    </p:spTree>
    <p:extLst>
      <p:ext uri="{BB962C8B-B14F-4D97-AF65-F5344CB8AC3E}">
        <p14:creationId xmlns:p14="http://schemas.microsoft.com/office/powerpoint/2010/main" val="2208885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147248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Порядок регистрации кандидатов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72008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/>
              <a:t>Избирательная комиссия проверяет документы в течение </a:t>
            </a:r>
          </a:p>
          <a:p>
            <a:pPr marL="109728" indent="0" algn="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дней со дня приема </a:t>
            </a:r>
            <a:r>
              <a:rPr lang="ru-RU" sz="2000" dirty="0"/>
              <a:t>документов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2218874"/>
              </p:ext>
            </p:extLst>
          </p:nvPr>
        </p:nvGraphicFramePr>
        <p:xfrm>
          <a:off x="-756592" y="1953756"/>
          <a:ext cx="5976664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5969260" y="1988840"/>
            <a:ext cx="2808312" cy="13681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Кандидат не позднее чем за один день до дня заседания избирательной комиссии вправе  </a:t>
            </a:r>
          </a:p>
        </p:txBody>
      </p:sp>
      <p:sp>
        <p:nvSpPr>
          <p:cNvPr id="5" name="Овал 4"/>
          <p:cNvSpPr/>
          <p:nvPr/>
        </p:nvSpPr>
        <p:spPr>
          <a:xfrm>
            <a:off x="6732240" y="3861048"/>
            <a:ext cx="2402964" cy="15121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вносить уточнения и дополнения в документы, содержащие сведения о нем, а также в иные документы в целях приведения их в соответствие с </a:t>
            </a:r>
            <a:r>
              <a:rPr lang="ru-RU" sz="1000" dirty="0" err="1"/>
              <a:t>зак-вом</a:t>
            </a:r>
            <a:r>
              <a:rPr lang="ru-RU" sz="1000" dirty="0"/>
              <a:t>, в том числе к их оформлению</a:t>
            </a:r>
          </a:p>
        </p:txBody>
      </p:sp>
      <p:sp>
        <p:nvSpPr>
          <p:cNvPr id="7" name="Овал 6"/>
          <p:cNvSpPr/>
          <p:nvPr/>
        </p:nvSpPr>
        <p:spPr>
          <a:xfrm>
            <a:off x="4488944" y="2996952"/>
            <a:ext cx="2243296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заменить представленный документ только в случае, если он оформлен с нарушением требований закона</a:t>
            </a:r>
          </a:p>
        </p:txBody>
      </p:sp>
      <p:sp>
        <p:nvSpPr>
          <p:cNvPr id="8" name="Овал 7"/>
          <p:cNvSpPr/>
          <p:nvPr/>
        </p:nvSpPr>
        <p:spPr>
          <a:xfrm>
            <a:off x="4067944" y="5013176"/>
            <a:ext cx="3572054" cy="15841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представить копии паспорта, или копии документов, подтверждающих указанные в заявлении сведения об образовании, основном месте работы или службы, о занимаемой должности (роде занятий) в также о том, что кандидат является депутатом, в случае их отсутствия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5508104" y="2672916"/>
            <a:ext cx="461156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68344" y="342900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084168" y="3429000"/>
            <a:ext cx="100811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68652"/>
            <a:ext cx="1489348" cy="1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7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62981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Основания отказа в регистрации кандидата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891544"/>
          </a:xfrm>
        </p:spPr>
        <p:txBody>
          <a:bodyPr>
            <a:normAutofit/>
          </a:bodyPr>
          <a:lstStyle/>
          <a:p>
            <a:r>
              <a:rPr lang="ru-RU" sz="1800" dirty="0"/>
              <a:t>пункт 24 статьи 38 Федерального закона от 12 июня 2002 года №67-ФЗ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844253"/>
              </p:ext>
            </p:extLst>
          </p:nvPr>
        </p:nvGraphicFramePr>
        <p:xfrm>
          <a:off x="395536" y="177281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316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Порядок регистрации кандидатов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144016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регистрация кандидата осуществляется при наличии всех предусмотренных законом документов, представляемых в соответствующую избирательную комиссию для уведомления о выдвижении и регистрации кандидата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5832"/>
            <a:ext cx="691326" cy="130582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9024" y="2852936"/>
            <a:ext cx="5688632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Каждому зарегистрированному кандидату выдается удостоверение о регистрации, по форме установленное избирательной комиссией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9024" y="4077072"/>
            <a:ext cx="5688632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случае отказа в регистрации кандидата выдвижение кандидата на тех же выборах возможно с соблюдением установленных законом порядка и сроков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632" y="5574156"/>
            <a:ext cx="835292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/>
              <a:t>Решение о регистрации  не позднее чем через один день со дня принятия этого решения передает в муниципальные периодические печатные издания сведения о регистрации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906821"/>
              </p:ext>
            </p:extLst>
          </p:nvPr>
        </p:nvGraphicFramePr>
        <p:xfrm>
          <a:off x="5845232" y="2996952"/>
          <a:ext cx="3298768" cy="231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Документ" r:id="rId4" imgW="6159640" imgH="4330856" progId="Word.Document.12">
                  <p:embed/>
                </p:oleObj>
              </mc:Choice>
              <mc:Fallback>
                <p:oleObj name="Документ" r:id="rId4" imgW="6159640" imgH="4330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45232" y="2996952"/>
                        <a:ext cx="3298768" cy="231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028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02" y="476672"/>
            <a:ext cx="8856984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Выбытие кандидатов, аннулирование регистрации кандидатов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1051" y="2204864"/>
            <a:ext cx="266429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Снятие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кандидатуры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1911798"/>
            <a:ext cx="583264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Не позднее чем за 5 дней до дня (первого дня) голосования, а при наличии вынуждающих к тому обстоятельств не позднее чем за 1 день до дня (первого дня) голосования вправе представить письменное заявление о снятии своей кандидатуры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092" y="3330587"/>
            <a:ext cx="265892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Отзыв кандидата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3284984"/>
            <a:ext cx="583264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Избирательное объединение вправе отозвать выдвинутого кандидата не позднее чем за 5 дней до дня (первого дня) голосования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2756" y="5191455"/>
            <a:ext cx="265892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Аннулирование регистрации кандидатов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4437" y="4198414"/>
            <a:ext cx="2592288" cy="7654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кандидат был зарегистрирован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4216365"/>
            <a:ext cx="2952328" cy="7654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об аннулировании его регистрации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508104" y="4496696"/>
            <a:ext cx="432048" cy="2160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03848" y="5034488"/>
            <a:ext cx="583264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случае отсутствия у него пассивного избирательного права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5672211"/>
            <a:ext cx="583264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На основании вступившего в законную силу решения суда о приостановлении деятельности либо ликвидации политической партии, ее регионального отделения, иного структурного подразделения   </a:t>
            </a:r>
          </a:p>
        </p:txBody>
      </p:sp>
      <p:pic>
        <p:nvPicPr>
          <p:cNvPr id="1026" name="Picture 2" descr="C:\OLD_PC\ВОВЧОК\Вовчок\Учебный кабинет\Учебы, совещания\21-22.11.2023\презентации\КАРТИНКИ\zayavlenie_w350_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79" y="1052735"/>
            <a:ext cx="1484177" cy="10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62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7476" y="873324"/>
            <a:ext cx="871296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Выбытие кандидатов (до регистрации)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0016" y="5589240"/>
            <a:ext cx="7194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Избирательная комиссия принимает решение о признании кандидата, выдвинутого непосредственно, утратившим статус кандидата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476" y="1628800"/>
            <a:ext cx="4178500" cy="20313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В случаях, предусмотренных пунктом 30, 31 или 32 статьи 38 настоящего Федерального закона </a:t>
            </a:r>
            <a:br>
              <a:rPr lang="ru-RU" dirty="0"/>
            </a:br>
            <a:r>
              <a:rPr lang="ru-RU" i="1" dirty="0"/>
              <a:t>(пункт 30 - снятие кандидатом своей кандидатуры, пункт 32 - отзыв кандидата избирательным объединением)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936" y="2275130"/>
            <a:ext cx="324036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случае смерти кандидата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98876" y="3573016"/>
            <a:ext cx="4176464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В случае непредставления в установленный законом срок ни одного из предусмотренных законом документов, представление которых необходимо для регистрации кандидата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1618496" cy="1213872"/>
          </a:xfrm>
          <a:prstGeom prst="rect">
            <a:avLst/>
          </a:prstGeom>
        </p:spPr>
      </p:pic>
      <p:pic>
        <p:nvPicPr>
          <p:cNvPr id="2050" name="Picture 2" descr="C:\OLD_PC\ВОВЧОК\Вовчок\Учебный кабинет\Учебы, совещания\21-22.11.2023\презентации\КАРТИНКИ\49-20211129_1812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64" y="376768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13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pPr marL="109728" indent="0" algn="ctr">
              <a:buNone/>
            </a:pPr>
            <a:endParaRPr lang="ru-RU" sz="4000" dirty="0"/>
          </a:p>
          <a:p>
            <a:pPr marL="109728" indent="0" algn="ctr">
              <a:buNone/>
            </a:pPr>
            <a:endParaRPr lang="ru-RU" sz="4000" dirty="0"/>
          </a:p>
          <a:p>
            <a:pPr marL="109728" indent="0" algn="ctr">
              <a:buNone/>
            </a:pPr>
            <a:r>
              <a:rPr lang="ru-RU" sz="4000" dirty="0"/>
              <a:t>СПАСИБО </a:t>
            </a:r>
          </a:p>
          <a:p>
            <a:pPr marL="109728" indent="0" algn="ctr">
              <a:buNone/>
            </a:pPr>
            <a:r>
              <a:rPr lang="ru-RU" sz="4000" dirty="0"/>
              <a:t>ЗА ВНИМАНИЕ!!!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56061"/>
            <a:ext cx="1938337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0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44" y="287372"/>
            <a:ext cx="8424936" cy="79208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Представление документов на выдвижение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74091829"/>
              </p:ext>
            </p:extLst>
          </p:nvPr>
        </p:nvGraphicFramePr>
        <p:xfrm>
          <a:off x="179512" y="1844824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492896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84976" cy="792088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 случае выдвижения избирательным объединением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992136"/>
              </p:ext>
            </p:extLst>
          </p:nvPr>
        </p:nvGraphicFramePr>
        <p:xfrm>
          <a:off x="251520" y="1412776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23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Заявление кандидата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400168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134986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207572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08" y="52948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заявлении о согласии баллотироваться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соответствующему избирательному округу указываются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следующие сведения: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336750"/>
            <a:ext cx="2376264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фамилия, имя, отчество, дата и место рождения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7551" y="1354932"/>
            <a:ext cx="216024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адрес места жительства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812" y="2174528"/>
            <a:ext cx="2376264" cy="25202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серия, номер и дата выдачи паспорта или документа, заменяющего паспорт гражданина, дата выдачи, наименование или код органа, выдавшего паспорт или документ, заменяющий паспорт гражданина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2025018"/>
            <a:ext cx="2160240" cy="6839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2974780"/>
            <a:ext cx="2160240" cy="6120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ИНН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(при наличии)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7551" y="3726819"/>
            <a:ext cx="216024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СНИЛС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19960" y="1354932"/>
            <a:ext cx="3500512" cy="99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основное место работы или службы, занимаемая должность/род занятий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55964" y="2492896"/>
            <a:ext cx="3464508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сведения о профессиональном образовании (при наличии)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" y="4859486"/>
            <a:ext cx="881933" cy="1665858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710482" y="4768304"/>
            <a:ext cx="8424936" cy="6495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у кандидата имелась или имеется судимость, в заявлении указываются сведения о судимости кандидата, а если судимость снята или погашена, - также сведения о дате снятия или погашения судимости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9572" y="5446706"/>
            <a:ext cx="8424936" cy="6192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кандидат является депутатом и осуществляет свои полномочия на непостоянной основе, в заявлении должны быть указаны сведения об этом и наименование соответствующего представительного органа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6154" y="6093296"/>
            <a:ext cx="8424936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кандидат является иностранным агентом, или кандидатом, аффилированным с иностранным агентом, сведения об этом должны быть указаны в заявлении</a:t>
            </a:r>
          </a:p>
        </p:txBody>
      </p:sp>
    </p:spTree>
    <p:extLst>
      <p:ext uri="{BB962C8B-B14F-4D97-AF65-F5344CB8AC3E}">
        <p14:creationId xmlns:p14="http://schemas.microsoft.com/office/powerpoint/2010/main" val="372103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36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заявлении о согласии баллотироваться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соответствующему избирательному округу кандидат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может указать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44824"/>
            <a:ext cx="8208912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принадлежность к политической партии либо не более чем к одному иному общественному объединению, свой статус в этой политической партии, этом общественном объединении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3469692"/>
            <a:ext cx="2376264" cy="25202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должно быть зарегистрировано не позднее чем за один год до дня голосования в установленном законом порядке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4427228"/>
            <a:ext cx="4536504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 с заявление должен быть представлен документ, подтверждающий указанные сведения и подписанный уполномоченным лицом политической партии, иного общественного объединения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475656" y="3252464"/>
            <a:ext cx="576064" cy="115212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9008941">
            <a:off x="5326280" y="3212547"/>
            <a:ext cx="1152128" cy="97681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0" y="5085184"/>
            <a:ext cx="1793776" cy="13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805758"/>
              </p:ext>
            </p:extLst>
          </p:nvPr>
        </p:nvGraphicFramePr>
        <p:xfrm>
          <a:off x="4355976" y="764704"/>
          <a:ext cx="4083794" cy="595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3" imgW="6620033" imgH="9648244" progId="Word.Document.12">
                  <p:embed/>
                </p:oleObj>
              </mc:Choice>
              <mc:Fallback>
                <p:oleObj name="Документ" r:id="rId3" imgW="6620033" imgH="9648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764704"/>
                        <a:ext cx="4083794" cy="5953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9512" y="548680"/>
            <a:ext cx="3816424" cy="21143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После приема документов составляется письменное подтверждение их получения </a:t>
            </a:r>
          </a:p>
          <a:p>
            <a:pPr algn="ctr"/>
            <a:r>
              <a:rPr lang="ru-RU" dirty="0"/>
              <a:t>(2 экземпляра). Один экземпляр выдается кандидату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276701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0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13597</TotalTime>
  <Words>2276</Words>
  <Application>Microsoft Office PowerPoint</Application>
  <PresentationFormat>Экран (4:3)</PresentationFormat>
  <Paragraphs>217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Городская</vt:lpstr>
      <vt:lpstr>Документ</vt:lpstr>
      <vt:lpstr>Document</vt:lpstr>
      <vt:lpstr>Выдвижение и регистрация при проведении выборов в органы местного самоуправления Ленинградской области </vt:lpstr>
      <vt:lpstr>Право выдвижения кандидатов</vt:lpstr>
      <vt:lpstr>Выдвижение кандидатов</vt:lpstr>
      <vt:lpstr>Представление документов на выдвижение</vt:lpstr>
      <vt:lpstr>В случае выдвижения избирательным объединением </vt:lpstr>
      <vt:lpstr>Заявление кандидата </vt:lpstr>
      <vt:lpstr>В заявлении о согласии баллотироваться по соответствующему избирательному округу указываются следующие сведения:</vt:lpstr>
      <vt:lpstr>В заявлении о согласии баллотироваться по соответствующему избирательному округу кандидат может указать</vt:lpstr>
      <vt:lpstr>Презентация PowerPoint</vt:lpstr>
      <vt:lpstr>Избирательный фонд</vt:lpstr>
      <vt:lpstr>Создание кандидатом избирательного фонда</vt:lpstr>
      <vt:lpstr>Финансирование избирательной кампании </vt:lpstr>
      <vt:lpstr>Расходование средств избирательного фонда </vt:lpstr>
      <vt:lpstr>Поддержка выдвижения кандидатов</vt:lpstr>
      <vt:lpstr>Требования к процедуре сбора подписей</vt:lpstr>
      <vt:lpstr>Оформление подписного листа </vt:lpstr>
      <vt:lpstr>Требования к процедуре сбора подписей</vt:lpstr>
      <vt:lpstr>Оформление подписного листа </vt:lpstr>
      <vt:lpstr>Оформление подписного листа </vt:lpstr>
      <vt:lpstr>Оформление подписного листа</vt:lpstr>
      <vt:lpstr>Оформление подписного листа </vt:lpstr>
      <vt:lpstr>Презентация PowerPoint</vt:lpstr>
      <vt:lpstr>Презентация PowerPoint</vt:lpstr>
      <vt:lpstr>Оформление подписного листа </vt:lpstr>
      <vt:lpstr>Представление документов для регистрации кандидатов (в период с 04 июля до 18.00 24 июля 2024 года)</vt:lpstr>
      <vt:lpstr>Представление документов для регистрации кандидатов</vt:lpstr>
      <vt:lpstr>Порядок регистрации кандидатов</vt:lpstr>
      <vt:lpstr>Оформление проверки подписных листов </vt:lpstr>
      <vt:lpstr>Оформление проверки подписных листов </vt:lpstr>
      <vt:lpstr>Порядок регистрации кандидатов</vt:lpstr>
      <vt:lpstr>Основания отказа в регистрации кандидата </vt:lpstr>
      <vt:lpstr>Порядок регистрации кандидатов </vt:lpstr>
      <vt:lpstr>Выбытие кандидатов, аннулирование регистрации кандидатов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 обеспечение выборов</dc:title>
  <dc:creator>Вовчок</dc:creator>
  <cp:lastModifiedBy>Ирина Михайловна Вовчок</cp:lastModifiedBy>
  <cp:revision>444</cp:revision>
  <cp:lastPrinted>2022-06-08T14:33:16Z</cp:lastPrinted>
  <dcterms:created xsi:type="dcterms:W3CDTF">2021-03-18T10:20:52Z</dcterms:created>
  <dcterms:modified xsi:type="dcterms:W3CDTF">2024-05-29T13:13:33Z</dcterms:modified>
</cp:coreProperties>
</file>