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84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2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49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5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65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70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0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91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38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5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1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4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1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41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83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31070C-998B-4A2B-8B72-600D1F5BE53F}" type="datetimeFigureOut">
              <a:rPr lang="ru-RU" smtClean="0"/>
              <a:pPr/>
              <a:t>07.07.2022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C536E3-E248-4BD4-A8C3-4CB83ABB46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77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553890"/>
            <a:ext cx="7812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7584" y="605298"/>
            <a:ext cx="741682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Избирательная кампания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Стадии избирательного процесса при проведении выборов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5064"/>
            <a:ext cx="7924800" cy="2190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116632"/>
            <a:ext cx="820891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Стадия избирательного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процесса: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РЕГИСТРАЦИЯ КАНДИДАТОВ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24" y="3284984"/>
            <a:ext cx="5454352" cy="2727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55679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 ранее чем за 65 дней и не позднее чем до 18 часов за 45 дней до дня голосования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(соответственно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июля  до 18 часов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июля)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представляет в избирательную комиссию документы для регистрации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548680"/>
            <a:ext cx="82809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Стадия избирательного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ПРЕДВЫБОРНАЯ АГИТАЦИЯ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13" y="3103225"/>
            <a:ext cx="5317182" cy="30130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4168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Предвыборная агитация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деятельность, осуществляемая                  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период избирательной кампании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имеющая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побудить или побуждающая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избирателей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голосованию за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кандидата или против него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/>
          <a:stretch/>
        </p:blipFill>
        <p:spPr>
          <a:xfrm>
            <a:off x="798004" y="4077658"/>
            <a:ext cx="7620000" cy="21484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Стадия избирательного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процесса</a:t>
            </a:r>
            <a:r>
              <a:rPr lang="ru-RU" sz="4400" b="1" dirty="0"/>
              <a:t>: </a:t>
            </a:r>
            <a:endParaRPr lang="ru-RU" sz="4400" b="1" dirty="0" smtClean="0"/>
          </a:p>
          <a:p>
            <a:endParaRPr lang="ru-RU" sz="4400" b="1" dirty="0"/>
          </a:p>
          <a:p>
            <a:pPr algn="ctr"/>
            <a:r>
              <a:rPr lang="ru-RU" sz="4400" b="1" dirty="0" smtClean="0"/>
              <a:t>ГОЛОСОВАНИЕ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3203848" cy="24028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3458795" cy="24146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99592" y="-1797387"/>
            <a:ext cx="727280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Стадия избирательного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процесса: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РЕЗУЛЬТАТОВ ВЫБОРОВ И ИХ ОПУБЛИКОВАНИЕ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11" y="4077072"/>
            <a:ext cx="2591569" cy="1945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620688"/>
            <a:ext cx="75608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Избирательная кампания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деятельность по подготовке и проведению выборов, осуществляемая</a:t>
            </a:r>
            <a:r>
              <a:rPr kumimoji="0" lang="ru-RU" sz="2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со дня официального опубликования (публикации) решения уполномоченного на то должностного лица, государственного органа, органа местного самоуправления о назначении выборов до дня представления избирательной комиссией, организующей выборы, отчета о расходовании средств соответствующего бюджета, выделенных на подготовку и проведение выборов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-891480"/>
            <a:ext cx="80648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ИЗБИРАТЕЛЬНОГО ПРОЦЕССА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ПРОВЕДЕНИИ ВЫБОРОВ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05064"/>
            <a:ext cx="6096000" cy="21575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568" y="918012"/>
            <a:ext cx="777686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стадиями избирательного процесса являются: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выборов;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выдвижение кандидатов и их регистрация;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редвыборная агитация;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олосование, определение итогов голосования,  и их опубликование.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698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Стадия избирательного </a:t>
            </a:r>
            <a:r>
              <a:rPr lang="ru-RU" sz="4400" b="1" dirty="0"/>
              <a:t>процесса: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НАЗНАЧЕНИЕ </a:t>
            </a:r>
            <a:r>
              <a:rPr lang="ru-RU" sz="4400" b="1" dirty="0"/>
              <a:t>ВЫБОРОВ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3719"/>
          <a:stretch/>
        </p:blipFill>
        <p:spPr>
          <a:xfrm>
            <a:off x="1030393" y="3306009"/>
            <a:ext cx="7299238" cy="2815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55576" y="548680"/>
            <a:ext cx="76328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о назначении выборов  в орган местного самоуправления должно быть принято представительным органом соответствующего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ранее чем за 90 дней и не позднее чем за 80 дней до дня голосования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соответственно, это будет период не ранее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июня и не позднее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июня</a:t>
            </a:r>
          </a:p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представительного органа соответствующего муниципального образования подлежит официальному опубликованию в СМИ не позднее чем через 5 дней со дня его принятия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Стадия избирательного  процесса: </a:t>
            </a:r>
          </a:p>
          <a:p>
            <a:pPr algn="ctr"/>
            <a:r>
              <a:rPr lang="ru-RU" sz="4000" b="1" dirty="0" smtClean="0"/>
              <a:t>ВЫДВИЖЕНИЕ  КАНДИДАТОВ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36" y="3031217"/>
            <a:ext cx="4797152" cy="31981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flipV="1">
            <a:off x="0" y="172363"/>
            <a:ext cx="8460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827584" y="1124744"/>
            <a:ext cx="74888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Выдвижение кандидатов может производиться со дня,  следующего за днем официального опубликования решения о назначении выборов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2172537" cy="28967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476672"/>
            <a:ext cx="75608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выдвижения заканчивается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48 дней до дня голосования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indent="4460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Документы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выдвижении кандидатов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предоставляются 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избирательные комиссии до 18.00 часов  (соответственно до 18.00 часов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июля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3528392" cy="28227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279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47</dc:creator>
  <cp:lastModifiedBy>47</cp:lastModifiedBy>
  <cp:revision>26</cp:revision>
  <dcterms:created xsi:type="dcterms:W3CDTF">2018-11-27T12:05:06Z</dcterms:created>
  <dcterms:modified xsi:type="dcterms:W3CDTF">2022-07-07T13:55:28Z</dcterms:modified>
</cp:coreProperties>
</file>